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73" r:id="rId12"/>
    <p:sldId id="271" r:id="rId13"/>
    <p:sldId id="267" r:id="rId14"/>
    <p:sldId id="268" r:id="rId15"/>
    <p:sldId id="272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08" autoAdjust="0"/>
  </p:normalViewPr>
  <p:slideViewPr>
    <p:cSldViewPr>
      <p:cViewPr varScale="1">
        <p:scale>
          <a:sx n="63" d="100"/>
          <a:sy n="63" d="100"/>
        </p:scale>
        <p:origin x="151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3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2A316-E8D5-43B1-8D6C-F8C9D20DC4B1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88AD23-B4AE-4489-B095-2CEF598C3C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07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AD23-B4AE-4489-B095-2CEF598C3C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5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AD23-B4AE-4489-B095-2CEF598C3C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758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32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8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64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6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91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9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1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90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66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5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7117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7098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9330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79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2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7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1600200"/>
            <a:ext cx="4114800" cy="5257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পংকজ পালিত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সেন্ট প্লাসিডস্ হাই স্কুল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পাথরঘাটা, চট্টগ্রাম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: ০১৮২৮৩৮১০৩৫</a:t>
            </a:r>
          </a:p>
          <a:p>
            <a:pPr algn="ctr"/>
            <a:r>
              <a:rPr lang="bn-BD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 ডি : ১৯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ব্যাচ : ৩য়</a:t>
            </a: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ভেন্যু : টি টি সি, চট্রগ্রাম।</a:t>
            </a:r>
          </a:p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TQI-II Project.</a:t>
            </a:r>
            <a:endParaRPr lang="bn-BD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1600200"/>
            <a:ext cx="4419600" cy="5257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নাছির উদ্দিন</a:t>
            </a:r>
            <a:endParaRPr lang="bn-BD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জোয়ারিয়ানালা এইচ. এম. সাঁচি উচ্চ বিদ্যালয়</a:t>
            </a:r>
            <a:endParaRPr lang="bn-BD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রামু, কক্সবাজার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: </a:t>
            </a:r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০১৮১৫৩৭৮৮৮০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আই ডি : </a:t>
            </a: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২৯</a:t>
            </a:r>
            <a:endParaRPr lang="bn-BD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ব্যাচ : ৩য়</a:t>
            </a:r>
          </a:p>
          <a:p>
            <a:pPr algn="ctr"/>
            <a:r>
              <a:rPr lang="bn-BD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ভেন্যু : টি টি সি, চট্রগ্রাম।</a:t>
            </a:r>
          </a:p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TQI-II Project.</a:t>
            </a:r>
            <a:endParaRPr lang="bn-BD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362200" y="189190"/>
            <a:ext cx="446240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96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5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1752600" y="1524000"/>
            <a:ext cx="6096000" cy="38862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বিজ্ঞান</a:t>
            </a:r>
          </a:p>
          <a:p>
            <a:pPr algn="ctr"/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নবম</a:t>
            </a:r>
          </a:p>
          <a:p>
            <a:pPr algn="ctr"/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৫০ মিনিট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24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t="5555" r="15311"/>
          <a:stretch/>
        </p:blipFill>
        <p:spPr>
          <a:xfrm>
            <a:off x="228600" y="228600"/>
            <a:ext cx="3657600" cy="5181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5562600"/>
            <a:ext cx="3505200" cy="83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প্রাণি কোষ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77" b="7914"/>
          <a:stretch/>
        </p:blipFill>
        <p:spPr>
          <a:xfrm>
            <a:off x="5562600" y="1600200"/>
            <a:ext cx="2133600" cy="2209800"/>
          </a:xfrm>
          <a:prstGeom prst="rect">
            <a:avLst/>
          </a:prstGeom>
        </p:spPr>
      </p:pic>
      <p:sp>
        <p:nvSpPr>
          <p:cNvPr id="26" name="Right Arrow 25"/>
          <p:cNvSpPr/>
          <p:nvPr/>
        </p:nvSpPr>
        <p:spPr>
          <a:xfrm>
            <a:off x="2590800" y="2209800"/>
            <a:ext cx="2834640" cy="3048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1600200" y="1905000"/>
            <a:ext cx="990600" cy="9906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5972175" y="4191000"/>
            <a:ext cx="1752600" cy="838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</a:t>
            </a:r>
            <a:endParaRPr lang="en-US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72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  <p:bldP spid="30" grpId="0" animBg="1"/>
      <p:bldP spid="30" grpId="1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09800" y="381000"/>
            <a:ext cx="3048000" cy="4343400"/>
            <a:chOff x="4691894" y="2926080"/>
            <a:chExt cx="2074666" cy="3048000"/>
          </a:xfrm>
        </p:grpSpPr>
        <p:sp>
          <p:nvSpPr>
            <p:cNvPr id="3" name="Freeform 2"/>
            <p:cNvSpPr/>
            <p:nvPr/>
          </p:nvSpPr>
          <p:spPr>
            <a:xfrm>
              <a:off x="4709160" y="2941320"/>
              <a:ext cx="2057400" cy="3032760"/>
            </a:xfrm>
            <a:custGeom>
              <a:avLst/>
              <a:gdLst>
                <a:gd name="connsiteX0" fmla="*/ 1234440 w 2057400"/>
                <a:gd name="connsiteY0" fmla="*/ 0 h 3032760"/>
                <a:gd name="connsiteX1" fmla="*/ 1203960 w 2057400"/>
                <a:gd name="connsiteY1" fmla="*/ 457200 h 3032760"/>
                <a:gd name="connsiteX2" fmla="*/ 1188720 w 2057400"/>
                <a:gd name="connsiteY2" fmla="*/ 533400 h 3032760"/>
                <a:gd name="connsiteX3" fmla="*/ 1173480 w 2057400"/>
                <a:gd name="connsiteY3" fmla="*/ 624840 h 3032760"/>
                <a:gd name="connsiteX4" fmla="*/ 1158240 w 2057400"/>
                <a:gd name="connsiteY4" fmla="*/ 807720 h 3032760"/>
                <a:gd name="connsiteX5" fmla="*/ 1188720 w 2057400"/>
                <a:gd name="connsiteY5" fmla="*/ 1630680 h 3032760"/>
                <a:gd name="connsiteX6" fmla="*/ 1219200 w 2057400"/>
                <a:gd name="connsiteY6" fmla="*/ 1798320 h 3032760"/>
                <a:gd name="connsiteX7" fmla="*/ 1249680 w 2057400"/>
                <a:gd name="connsiteY7" fmla="*/ 1996440 h 3032760"/>
                <a:gd name="connsiteX8" fmla="*/ 1310640 w 2057400"/>
                <a:gd name="connsiteY8" fmla="*/ 2087880 h 3032760"/>
                <a:gd name="connsiteX9" fmla="*/ 1386840 w 2057400"/>
                <a:gd name="connsiteY9" fmla="*/ 2194560 h 3032760"/>
                <a:gd name="connsiteX10" fmla="*/ 1432560 w 2057400"/>
                <a:gd name="connsiteY10" fmla="*/ 2225040 h 3032760"/>
                <a:gd name="connsiteX11" fmla="*/ 1554480 w 2057400"/>
                <a:gd name="connsiteY11" fmla="*/ 2270760 h 3032760"/>
                <a:gd name="connsiteX12" fmla="*/ 1600200 w 2057400"/>
                <a:gd name="connsiteY12" fmla="*/ 2301240 h 3032760"/>
                <a:gd name="connsiteX13" fmla="*/ 1691640 w 2057400"/>
                <a:gd name="connsiteY13" fmla="*/ 2331720 h 3032760"/>
                <a:gd name="connsiteX14" fmla="*/ 1981200 w 2057400"/>
                <a:gd name="connsiteY14" fmla="*/ 2362200 h 3032760"/>
                <a:gd name="connsiteX15" fmla="*/ 2026920 w 2057400"/>
                <a:gd name="connsiteY15" fmla="*/ 2377440 h 3032760"/>
                <a:gd name="connsiteX16" fmla="*/ 2042160 w 2057400"/>
                <a:gd name="connsiteY16" fmla="*/ 2423160 h 3032760"/>
                <a:gd name="connsiteX17" fmla="*/ 2057400 w 2057400"/>
                <a:gd name="connsiteY17" fmla="*/ 2621280 h 3032760"/>
                <a:gd name="connsiteX18" fmla="*/ 2026920 w 2057400"/>
                <a:gd name="connsiteY18" fmla="*/ 2788920 h 3032760"/>
                <a:gd name="connsiteX19" fmla="*/ 1935480 w 2057400"/>
                <a:gd name="connsiteY19" fmla="*/ 2865120 h 3032760"/>
                <a:gd name="connsiteX20" fmla="*/ 1844040 w 2057400"/>
                <a:gd name="connsiteY20" fmla="*/ 2941320 h 3032760"/>
                <a:gd name="connsiteX21" fmla="*/ 1798320 w 2057400"/>
                <a:gd name="connsiteY21" fmla="*/ 2956560 h 3032760"/>
                <a:gd name="connsiteX22" fmla="*/ 1645920 w 2057400"/>
                <a:gd name="connsiteY22" fmla="*/ 3032760 h 3032760"/>
                <a:gd name="connsiteX23" fmla="*/ 1524000 w 2057400"/>
                <a:gd name="connsiteY23" fmla="*/ 3017520 h 3032760"/>
                <a:gd name="connsiteX24" fmla="*/ 1280160 w 2057400"/>
                <a:gd name="connsiteY24" fmla="*/ 3002280 h 3032760"/>
                <a:gd name="connsiteX25" fmla="*/ 1203960 w 2057400"/>
                <a:gd name="connsiteY25" fmla="*/ 2987040 h 3032760"/>
                <a:gd name="connsiteX26" fmla="*/ 975360 w 2057400"/>
                <a:gd name="connsiteY26" fmla="*/ 2956560 h 3032760"/>
                <a:gd name="connsiteX27" fmla="*/ 868680 w 2057400"/>
                <a:gd name="connsiteY27" fmla="*/ 2926080 h 3032760"/>
                <a:gd name="connsiteX28" fmla="*/ 807720 w 2057400"/>
                <a:gd name="connsiteY28" fmla="*/ 2895600 h 3032760"/>
                <a:gd name="connsiteX29" fmla="*/ 548640 w 2057400"/>
                <a:gd name="connsiteY29" fmla="*/ 2819400 h 3032760"/>
                <a:gd name="connsiteX30" fmla="*/ 487680 w 2057400"/>
                <a:gd name="connsiteY30" fmla="*/ 2788920 h 3032760"/>
                <a:gd name="connsiteX31" fmla="*/ 441960 w 2057400"/>
                <a:gd name="connsiteY31" fmla="*/ 2743200 h 3032760"/>
                <a:gd name="connsiteX32" fmla="*/ 396240 w 2057400"/>
                <a:gd name="connsiteY32" fmla="*/ 2712720 h 3032760"/>
                <a:gd name="connsiteX33" fmla="*/ 304800 w 2057400"/>
                <a:gd name="connsiteY33" fmla="*/ 2621280 h 3032760"/>
                <a:gd name="connsiteX34" fmla="*/ 259080 w 2057400"/>
                <a:gd name="connsiteY34" fmla="*/ 2529840 h 3032760"/>
                <a:gd name="connsiteX35" fmla="*/ 243840 w 2057400"/>
                <a:gd name="connsiteY35" fmla="*/ 2484120 h 3032760"/>
                <a:gd name="connsiteX36" fmla="*/ 198120 w 2057400"/>
                <a:gd name="connsiteY36" fmla="*/ 2423160 h 3032760"/>
                <a:gd name="connsiteX37" fmla="*/ 167640 w 2057400"/>
                <a:gd name="connsiteY37" fmla="*/ 2377440 h 3032760"/>
                <a:gd name="connsiteX38" fmla="*/ 121920 w 2057400"/>
                <a:gd name="connsiteY38" fmla="*/ 2255520 h 3032760"/>
                <a:gd name="connsiteX39" fmla="*/ 60960 w 2057400"/>
                <a:gd name="connsiteY39" fmla="*/ 2118360 h 3032760"/>
                <a:gd name="connsiteX40" fmla="*/ 15240 w 2057400"/>
                <a:gd name="connsiteY40" fmla="*/ 1920240 h 3032760"/>
                <a:gd name="connsiteX41" fmla="*/ 0 w 2057400"/>
                <a:gd name="connsiteY41" fmla="*/ 1874520 h 3032760"/>
                <a:gd name="connsiteX42" fmla="*/ 30480 w 2057400"/>
                <a:gd name="connsiteY42" fmla="*/ 1371600 h 3032760"/>
                <a:gd name="connsiteX43" fmla="*/ 45720 w 2057400"/>
                <a:gd name="connsiteY43" fmla="*/ 1295400 h 3032760"/>
                <a:gd name="connsiteX44" fmla="*/ 91440 w 2057400"/>
                <a:gd name="connsiteY44" fmla="*/ 1264920 h 3032760"/>
                <a:gd name="connsiteX45" fmla="*/ 182880 w 2057400"/>
                <a:gd name="connsiteY45" fmla="*/ 1234440 h 3032760"/>
                <a:gd name="connsiteX46" fmla="*/ 365760 w 2057400"/>
                <a:gd name="connsiteY46" fmla="*/ 1264920 h 3032760"/>
                <a:gd name="connsiteX47" fmla="*/ 411480 w 2057400"/>
                <a:gd name="connsiteY47" fmla="*/ 1295400 h 3032760"/>
                <a:gd name="connsiteX48" fmla="*/ 457200 w 2057400"/>
                <a:gd name="connsiteY48" fmla="*/ 1310640 h 3032760"/>
                <a:gd name="connsiteX49" fmla="*/ 548640 w 2057400"/>
                <a:gd name="connsiteY49" fmla="*/ 1371600 h 3032760"/>
                <a:gd name="connsiteX50" fmla="*/ 548640 w 2057400"/>
                <a:gd name="connsiteY50" fmla="*/ 1584960 h 3032760"/>
                <a:gd name="connsiteX51" fmla="*/ 457200 w 2057400"/>
                <a:gd name="connsiteY51" fmla="*/ 1645920 h 3032760"/>
                <a:gd name="connsiteX52" fmla="*/ 426720 w 2057400"/>
                <a:gd name="connsiteY52" fmla="*/ 1691640 h 3032760"/>
                <a:gd name="connsiteX53" fmla="*/ 198120 w 2057400"/>
                <a:gd name="connsiteY53" fmla="*/ 1752600 h 3032760"/>
                <a:gd name="connsiteX54" fmla="*/ 243840 w 2057400"/>
                <a:gd name="connsiteY54" fmla="*/ 2179320 h 3032760"/>
                <a:gd name="connsiteX55" fmla="*/ 289560 w 2057400"/>
                <a:gd name="connsiteY55" fmla="*/ 2209800 h 3032760"/>
                <a:gd name="connsiteX56" fmla="*/ 381000 w 2057400"/>
                <a:gd name="connsiteY56" fmla="*/ 2301240 h 3032760"/>
                <a:gd name="connsiteX57" fmla="*/ 426720 w 2057400"/>
                <a:gd name="connsiteY57" fmla="*/ 2316480 h 3032760"/>
                <a:gd name="connsiteX58" fmla="*/ 518160 w 2057400"/>
                <a:gd name="connsiteY58" fmla="*/ 2362200 h 3032760"/>
                <a:gd name="connsiteX59" fmla="*/ 670560 w 2057400"/>
                <a:gd name="connsiteY59" fmla="*/ 2407920 h 3032760"/>
                <a:gd name="connsiteX60" fmla="*/ 822960 w 2057400"/>
                <a:gd name="connsiteY60" fmla="*/ 2529840 h 3032760"/>
                <a:gd name="connsiteX61" fmla="*/ 868680 w 2057400"/>
                <a:gd name="connsiteY61" fmla="*/ 2560320 h 3032760"/>
                <a:gd name="connsiteX62" fmla="*/ 914400 w 2057400"/>
                <a:gd name="connsiteY62" fmla="*/ 2606040 h 3032760"/>
                <a:gd name="connsiteX63" fmla="*/ 1066800 w 2057400"/>
                <a:gd name="connsiteY63" fmla="*/ 2697480 h 3032760"/>
                <a:gd name="connsiteX64" fmla="*/ 1112520 w 2057400"/>
                <a:gd name="connsiteY64" fmla="*/ 2743200 h 3032760"/>
                <a:gd name="connsiteX65" fmla="*/ 1188720 w 2057400"/>
                <a:gd name="connsiteY65" fmla="*/ 2773680 h 3032760"/>
                <a:gd name="connsiteX66" fmla="*/ 1341120 w 2057400"/>
                <a:gd name="connsiteY66" fmla="*/ 2804160 h 3032760"/>
                <a:gd name="connsiteX67" fmla="*/ 1615440 w 2057400"/>
                <a:gd name="connsiteY67" fmla="*/ 2788920 h 3032760"/>
                <a:gd name="connsiteX68" fmla="*/ 1661160 w 2057400"/>
                <a:gd name="connsiteY68" fmla="*/ 2773680 h 3032760"/>
                <a:gd name="connsiteX69" fmla="*/ 1737360 w 2057400"/>
                <a:gd name="connsiteY69" fmla="*/ 2743200 h 3032760"/>
                <a:gd name="connsiteX70" fmla="*/ 1783080 w 2057400"/>
                <a:gd name="connsiteY70" fmla="*/ 2621280 h 3032760"/>
                <a:gd name="connsiteX71" fmla="*/ 1722120 w 2057400"/>
                <a:gd name="connsiteY71" fmla="*/ 2590800 h 3032760"/>
                <a:gd name="connsiteX72" fmla="*/ 1676400 w 2057400"/>
                <a:gd name="connsiteY72" fmla="*/ 2545080 h 3032760"/>
                <a:gd name="connsiteX73" fmla="*/ 1584960 w 2057400"/>
                <a:gd name="connsiteY73" fmla="*/ 2499360 h 3032760"/>
                <a:gd name="connsiteX74" fmla="*/ 1493520 w 2057400"/>
                <a:gd name="connsiteY74" fmla="*/ 2438400 h 3032760"/>
                <a:gd name="connsiteX75" fmla="*/ 1447800 w 2057400"/>
                <a:gd name="connsiteY75" fmla="*/ 2407920 h 3032760"/>
                <a:gd name="connsiteX76" fmla="*/ 1386840 w 2057400"/>
                <a:gd name="connsiteY76" fmla="*/ 2392680 h 3032760"/>
                <a:gd name="connsiteX77" fmla="*/ 1325880 w 2057400"/>
                <a:gd name="connsiteY77" fmla="*/ 2346960 h 3032760"/>
                <a:gd name="connsiteX78" fmla="*/ 1158240 w 2057400"/>
                <a:gd name="connsiteY78" fmla="*/ 2194560 h 3032760"/>
                <a:gd name="connsiteX79" fmla="*/ 1127760 w 2057400"/>
                <a:gd name="connsiteY79" fmla="*/ 2148840 h 3032760"/>
                <a:gd name="connsiteX80" fmla="*/ 1097280 w 2057400"/>
                <a:gd name="connsiteY80" fmla="*/ 2057400 h 3032760"/>
                <a:gd name="connsiteX81" fmla="*/ 1082040 w 2057400"/>
                <a:gd name="connsiteY81" fmla="*/ 1874520 h 3032760"/>
                <a:gd name="connsiteX82" fmla="*/ 1066800 w 2057400"/>
                <a:gd name="connsiteY82" fmla="*/ 1828800 h 3032760"/>
                <a:gd name="connsiteX83" fmla="*/ 1036320 w 2057400"/>
                <a:gd name="connsiteY83" fmla="*/ 1173480 h 3032760"/>
                <a:gd name="connsiteX84" fmla="*/ 1005840 w 2057400"/>
                <a:gd name="connsiteY84" fmla="*/ 1082040 h 3032760"/>
                <a:gd name="connsiteX85" fmla="*/ 960120 w 2057400"/>
                <a:gd name="connsiteY85" fmla="*/ 1005840 h 303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057400" h="3032760">
                  <a:moveTo>
                    <a:pt x="1234440" y="0"/>
                  </a:moveTo>
                  <a:cubicBezTo>
                    <a:pt x="1228408" y="108581"/>
                    <a:pt x="1218389" y="334556"/>
                    <a:pt x="1203960" y="457200"/>
                  </a:cubicBezTo>
                  <a:cubicBezTo>
                    <a:pt x="1200933" y="482926"/>
                    <a:pt x="1193354" y="507915"/>
                    <a:pt x="1188720" y="533400"/>
                  </a:cubicBezTo>
                  <a:cubicBezTo>
                    <a:pt x="1183192" y="563802"/>
                    <a:pt x="1176892" y="594129"/>
                    <a:pt x="1173480" y="624840"/>
                  </a:cubicBezTo>
                  <a:cubicBezTo>
                    <a:pt x="1166725" y="685637"/>
                    <a:pt x="1163320" y="746760"/>
                    <a:pt x="1158240" y="807720"/>
                  </a:cubicBezTo>
                  <a:cubicBezTo>
                    <a:pt x="1169062" y="1294727"/>
                    <a:pt x="1149323" y="1315508"/>
                    <a:pt x="1188720" y="1630680"/>
                  </a:cubicBezTo>
                  <a:cubicBezTo>
                    <a:pt x="1202372" y="1739893"/>
                    <a:pt x="1197901" y="1713125"/>
                    <a:pt x="1219200" y="1798320"/>
                  </a:cubicBezTo>
                  <a:cubicBezTo>
                    <a:pt x="1220189" y="1807220"/>
                    <a:pt x="1230825" y="1958730"/>
                    <a:pt x="1249680" y="1996440"/>
                  </a:cubicBezTo>
                  <a:cubicBezTo>
                    <a:pt x="1266063" y="2029205"/>
                    <a:pt x="1290320" y="2057400"/>
                    <a:pt x="1310640" y="2087880"/>
                  </a:cubicBezTo>
                  <a:cubicBezTo>
                    <a:pt x="1327947" y="2113840"/>
                    <a:pt x="1367937" y="2175657"/>
                    <a:pt x="1386840" y="2194560"/>
                  </a:cubicBezTo>
                  <a:cubicBezTo>
                    <a:pt x="1399792" y="2207512"/>
                    <a:pt x="1416657" y="2215953"/>
                    <a:pt x="1432560" y="2225040"/>
                  </a:cubicBezTo>
                  <a:cubicBezTo>
                    <a:pt x="1494544" y="2260460"/>
                    <a:pt x="1487807" y="2254092"/>
                    <a:pt x="1554480" y="2270760"/>
                  </a:cubicBezTo>
                  <a:cubicBezTo>
                    <a:pt x="1569720" y="2280920"/>
                    <a:pt x="1583462" y="2293801"/>
                    <a:pt x="1600200" y="2301240"/>
                  </a:cubicBezTo>
                  <a:cubicBezTo>
                    <a:pt x="1629560" y="2314289"/>
                    <a:pt x="1661160" y="2321560"/>
                    <a:pt x="1691640" y="2331720"/>
                  </a:cubicBezTo>
                  <a:cubicBezTo>
                    <a:pt x="1814619" y="2372713"/>
                    <a:pt x="1721327" y="2345958"/>
                    <a:pt x="1981200" y="2362200"/>
                  </a:cubicBezTo>
                  <a:cubicBezTo>
                    <a:pt x="1996440" y="2367280"/>
                    <a:pt x="2015561" y="2366081"/>
                    <a:pt x="2026920" y="2377440"/>
                  </a:cubicBezTo>
                  <a:cubicBezTo>
                    <a:pt x="2038279" y="2388799"/>
                    <a:pt x="2040167" y="2407220"/>
                    <a:pt x="2042160" y="2423160"/>
                  </a:cubicBezTo>
                  <a:cubicBezTo>
                    <a:pt x="2050375" y="2488884"/>
                    <a:pt x="2052320" y="2555240"/>
                    <a:pt x="2057400" y="2621280"/>
                  </a:cubicBezTo>
                  <a:cubicBezTo>
                    <a:pt x="2056754" y="2626449"/>
                    <a:pt x="2048606" y="2756391"/>
                    <a:pt x="2026920" y="2788920"/>
                  </a:cubicBezTo>
                  <a:cubicBezTo>
                    <a:pt x="1993527" y="2839009"/>
                    <a:pt x="1977650" y="2829978"/>
                    <a:pt x="1935480" y="2865120"/>
                  </a:cubicBezTo>
                  <a:cubicBezTo>
                    <a:pt x="1884923" y="2907251"/>
                    <a:pt x="1900797" y="2912941"/>
                    <a:pt x="1844040" y="2941320"/>
                  </a:cubicBezTo>
                  <a:cubicBezTo>
                    <a:pt x="1829672" y="2948504"/>
                    <a:pt x="1812363" y="2948758"/>
                    <a:pt x="1798320" y="2956560"/>
                  </a:cubicBezTo>
                  <a:cubicBezTo>
                    <a:pt x="1649864" y="3039035"/>
                    <a:pt x="1765054" y="3002976"/>
                    <a:pt x="1645920" y="3032760"/>
                  </a:cubicBezTo>
                  <a:cubicBezTo>
                    <a:pt x="1605280" y="3027680"/>
                    <a:pt x="1564815" y="3020921"/>
                    <a:pt x="1524000" y="3017520"/>
                  </a:cubicBezTo>
                  <a:cubicBezTo>
                    <a:pt x="1442843" y="3010757"/>
                    <a:pt x="1361232" y="3010001"/>
                    <a:pt x="1280160" y="3002280"/>
                  </a:cubicBezTo>
                  <a:cubicBezTo>
                    <a:pt x="1254374" y="2999824"/>
                    <a:pt x="1229636" y="2990463"/>
                    <a:pt x="1203960" y="2987040"/>
                  </a:cubicBezTo>
                  <a:cubicBezTo>
                    <a:pt x="1021184" y="2962670"/>
                    <a:pt x="1103957" y="2985137"/>
                    <a:pt x="975360" y="2956560"/>
                  </a:cubicBezTo>
                  <a:cubicBezTo>
                    <a:pt x="948590" y="2950611"/>
                    <a:pt x="896095" y="2937829"/>
                    <a:pt x="868680" y="2926080"/>
                  </a:cubicBezTo>
                  <a:cubicBezTo>
                    <a:pt x="847798" y="2917131"/>
                    <a:pt x="829273" y="2902784"/>
                    <a:pt x="807720" y="2895600"/>
                  </a:cubicBezTo>
                  <a:cubicBezTo>
                    <a:pt x="722322" y="2867134"/>
                    <a:pt x="629154" y="2859657"/>
                    <a:pt x="548640" y="2819400"/>
                  </a:cubicBezTo>
                  <a:cubicBezTo>
                    <a:pt x="528320" y="2809240"/>
                    <a:pt x="506167" y="2802125"/>
                    <a:pt x="487680" y="2788920"/>
                  </a:cubicBezTo>
                  <a:cubicBezTo>
                    <a:pt x="470142" y="2776393"/>
                    <a:pt x="458517" y="2756998"/>
                    <a:pt x="441960" y="2743200"/>
                  </a:cubicBezTo>
                  <a:cubicBezTo>
                    <a:pt x="427889" y="2731474"/>
                    <a:pt x="409192" y="2725672"/>
                    <a:pt x="396240" y="2712720"/>
                  </a:cubicBezTo>
                  <a:cubicBezTo>
                    <a:pt x="282821" y="2599301"/>
                    <a:pt x="412548" y="2693112"/>
                    <a:pt x="304800" y="2621280"/>
                  </a:cubicBezTo>
                  <a:cubicBezTo>
                    <a:pt x="266494" y="2506362"/>
                    <a:pt x="318166" y="2648013"/>
                    <a:pt x="259080" y="2529840"/>
                  </a:cubicBezTo>
                  <a:cubicBezTo>
                    <a:pt x="251896" y="2515472"/>
                    <a:pt x="251810" y="2498068"/>
                    <a:pt x="243840" y="2484120"/>
                  </a:cubicBezTo>
                  <a:cubicBezTo>
                    <a:pt x="231238" y="2462067"/>
                    <a:pt x="212883" y="2443829"/>
                    <a:pt x="198120" y="2423160"/>
                  </a:cubicBezTo>
                  <a:cubicBezTo>
                    <a:pt x="187474" y="2408255"/>
                    <a:pt x="177800" y="2392680"/>
                    <a:pt x="167640" y="2377440"/>
                  </a:cubicBezTo>
                  <a:cubicBezTo>
                    <a:pt x="131510" y="2196791"/>
                    <a:pt x="179000" y="2383950"/>
                    <a:pt x="121920" y="2255520"/>
                  </a:cubicBezTo>
                  <a:cubicBezTo>
                    <a:pt x="49376" y="2092296"/>
                    <a:pt x="129940" y="2221830"/>
                    <a:pt x="60960" y="2118360"/>
                  </a:cubicBezTo>
                  <a:cubicBezTo>
                    <a:pt x="41176" y="1979874"/>
                    <a:pt x="57079" y="2045758"/>
                    <a:pt x="15240" y="1920240"/>
                  </a:cubicBezTo>
                  <a:lnTo>
                    <a:pt x="0" y="1874520"/>
                  </a:lnTo>
                  <a:cubicBezTo>
                    <a:pt x="10377" y="1604705"/>
                    <a:pt x="-1756" y="1565017"/>
                    <a:pt x="30480" y="1371600"/>
                  </a:cubicBezTo>
                  <a:cubicBezTo>
                    <a:pt x="34738" y="1346049"/>
                    <a:pt x="32869" y="1317890"/>
                    <a:pt x="45720" y="1295400"/>
                  </a:cubicBezTo>
                  <a:cubicBezTo>
                    <a:pt x="54807" y="1279497"/>
                    <a:pt x="74702" y="1272359"/>
                    <a:pt x="91440" y="1264920"/>
                  </a:cubicBezTo>
                  <a:cubicBezTo>
                    <a:pt x="120800" y="1251871"/>
                    <a:pt x="182880" y="1234440"/>
                    <a:pt x="182880" y="1234440"/>
                  </a:cubicBezTo>
                  <a:cubicBezTo>
                    <a:pt x="226339" y="1239269"/>
                    <a:pt x="314697" y="1239388"/>
                    <a:pt x="365760" y="1264920"/>
                  </a:cubicBezTo>
                  <a:cubicBezTo>
                    <a:pt x="382143" y="1273111"/>
                    <a:pt x="395097" y="1287209"/>
                    <a:pt x="411480" y="1295400"/>
                  </a:cubicBezTo>
                  <a:cubicBezTo>
                    <a:pt x="425848" y="1302584"/>
                    <a:pt x="443157" y="1302838"/>
                    <a:pt x="457200" y="1310640"/>
                  </a:cubicBezTo>
                  <a:cubicBezTo>
                    <a:pt x="489222" y="1328430"/>
                    <a:pt x="548640" y="1371600"/>
                    <a:pt x="548640" y="1371600"/>
                  </a:cubicBezTo>
                  <a:cubicBezTo>
                    <a:pt x="573392" y="1445856"/>
                    <a:pt x="594086" y="1487576"/>
                    <a:pt x="548640" y="1584960"/>
                  </a:cubicBezTo>
                  <a:cubicBezTo>
                    <a:pt x="533149" y="1618156"/>
                    <a:pt x="457200" y="1645920"/>
                    <a:pt x="457200" y="1645920"/>
                  </a:cubicBezTo>
                  <a:cubicBezTo>
                    <a:pt x="447040" y="1661160"/>
                    <a:pt x="444489" y="1687198"/>
                    <a:pt x="426720" y="1691640"/>
                  </a:cubicBezTo>
                  <a:cubicBezTo>
                    <a:pt x="182441" y="1752710"/>
                    <a:pt x="239263" y="1629170"/>
                    <a:pt x="198120" y="1752600"/>
                  </a:cubicBezTo>
                  <a:cubicBezTo>
                    <a:pt x="199493" y="1786926"/>
                    <a:pt x="144961" y="2080441"/>
                    <a:pt x="243840" y="2179320"/>
                  </a:cubicBezTo>
                  <a:cubicBezTo>
                    <a:pt x="256792" y="2192272"/>
                    <a:pt x="274320" y="2199640"/>
                    <a:pt x="289560" y="2209800"/>
                  </a:cubicBezTo>
                  <a:cubicBezTo>
                    <a:pt x="323644" y="2260926"/>
                    <a:pt x="319928" y="2266342"/>
                    <a:pt x="381000" y="2301240"/>
                  </a:cubicBezTo>
                  <a:cubicBezTo>
                    <a:pt x="394948" y="2309210"/>
                    <a:pt x="412352" y="2309296"/>
                    <a:pt x="426720" y="2316480"/>
                  </a:cubicBezTo>
                  <a:cubicBezTo>
                    <a:pt x="515776" y="2361008"/>
                    <a:pt x="428779" y="2336663"/>
                    <a:pt x="518160" y="2362200"/>
                  </a:cubicBezTo>
                  <a:cubicBezTo>
                    <a:pt x="555432" y="2372849"/>
                    <a:pt x="643397" y="2389812"/>
                    <a:pt x="670560" y="2407920"/>
                  </a:cubicBezTo>
                  <a:cubicBezTo>
                    <a:pt x="868957" y="2540185"/>
                    <a:pt x="670950" y="2399545"/>
                    <a:pt x="822960" y="2529840"/>
                  </a:cubicBezTo>
                  <a:cubicBezTo>
                    <a:pt x="836867" y="2541760"/>
                    <a:pt x="854609" y="2548594"/>
                    <a:pt x="868680" y="2560320"/>
                  </a:cubicBezTo>
                  <a:cubicBezTo>
                    <a:pt x="885237" y="2574118"/>
                    <a:pt x="896862" y="2593513"/>
                    <a:pt x="914400" y="2606040"/>
                  </a:cubicBezTo>
                  <a:cubicBezTo>
                    <a:pt x="998582" y="2666170"/>
                    <a:pt x="971845" y="2602525"/>
                    <a:pt x="1066800" y="2697480"/>
                  </a:cubicBezTo>
                  <a:cubicBezTo>
                    <a:pt x="1082040" y="2712720"/>
                    <a:pt x="1094243" y="2731777"/>
                    <a:pt x="1112520" y="2743200"/>
                  </a:cubicBezTo>
                  <a:cubicBezTo>
                    <a:pt x="1135718" y="2757699"/>
                    <a:pt x="1163105" y="2764074"/>
                    <a:pt x="1188720" y="2773680"/>
                  </a:cubicBezTo>
                  <a:cubicBezTo>
                    <a:pt x="1254195" y="2798233"/>
                    <a:pt x="1250564" y="2791223"/>
                    <a:pt x="1341120" y="2804160"/>
                  </a:cubicBezTo>
                  <a:cubicBezTo>
                    <a:pt x="1432560" y="2799080"/>
                    <a:pt x="1524272" y="2797603"/>
                    <a:pt x="1615440" y="2788920"/>
                  </a:cubicBezTo>
                  <a:cubicBezTo>
                    <a:pt x="1631432" y="2787397"/>
                    <a:pt x="1646118" y="2779321"/>
                    <a:pt x="1661160" y="2773680"/>
                  </a:cubicBezTo>
                  <a:cubicBezTo>
                    <a:pt x="1686775" y="2764074"/>
                    <a:pt x="1711960" y="2753360"/>
                    <a:pt x="1737360" y="2743200"/>
                  </a:cubicBezTo>
                  <a:cubicBezTo>
                    <a:pt x="1756734" y="2714139"/>
                    <a:pt x="1800275" y="2661401"/>
                    <a:pt x="1783080" y="2621280"/>
                  </a:cubicBezTo>
                  <a:cubicBezTo>
                    <a:pt x="1774131" y="2600398"/>
                    <a:pt x="1740607" y="2604005"/>
                    <a:pt x="1722120" y="2590800"/>
                  </a:cubicBezTo>
                  <a:cubicBezTo>
                    <a:pt x="1704582" y="2578273"/>
                    <a:pt x="1692957" y="2558878"/>
                    <a:pt x="1676400" y="2545080"/>
                  </a:cubicBezTo>
                  <a:cubicBezTo>
                    <a:pt x="1595213" y="2477424"/>
                    <a:pt x="1667440" y="2545182"/>
                    <a:pt x="1584960" y="2499360"/>
                  </a:cubicBezTo>
                  <a:cubicBezTo>
                    <a:pt x="1552938" y="2481570"/>
                    <a:pt x="1524000" y="2458720"/>
                    <a:pt x="1493520" y="2438400"/>
                  </a:cubicBezTo>
                  <a:cubicBezTo>
                    <a:pt x="1478280" y="2428240"/>
                    <a:pt x="1465569" y="2412362"/>
                    <a:pt x="1447800" y="2407920"/>
                  </a:cubicBezTo>
                  <a:lnTo>
                    <a:pt x="1386840" y="2392680"/>
                  </a:lnTo>
                  <a:cubicBezTo>
                    <a:pt x="1366520" y="2377440"/>
                    <a:pt x="1346549" y="2361723"/>
                    <a:pt x="1325880" y="2346960"/>
                  </a:cubicBezTo>
                  <a:cubicBezTo>
                    <a:pt x="1254022" y="2295633"/>
                    <a:pt x="1225073" y="2294810"/>
                    <a:pt x="1158240" y="2194560"/>
                  </a:cubicBezTo>
                  <a:cubicBezTo>
                    <a:pt x="1148080" y="2179320"/>
                    <a:pt x="1135199" y="2165578"/>
                    <a:pt x="1127760" y="2148840"/>
                  </a:cubicBezTo>
                  <a:cubicBezTo>
                    <a:pt x="1114711" y="2119480"/>
                    <a:pt x="1097280" y="2057400"/>
                    <a:pt x="1097280" y="2057400"/>
                  </a:cubicBezTo>
                  <a:cubicBezTo>
                    <a:pt x="1092200" y="1996440"/>
                    <a:pt x="1090125" y="1935155"/>
                    <a:pt x="1082040" y="1874520"/>
                  </a:cubicBezTo>
                  <a:cubicBezTo>
                    <a:pt x="1079917" y="1858597"/>
                    <a:pt x="1068032" y="1844817"/>
                    <a:pt x="1066800" y="1828800"/>
                  </a:cubicBezTo>
                  <a:cubicBezTo>
                    <a:pt x="1065158" y="1807460"/>
                    <a:pt x="1041728" y="1220352"/>
                    <a:pt x="1036320" y="1173480"/>
                  </a:cubicBezTo>
                  <a:cubicBezTo>
                    <a:pt x="1032637" y="1141563"/>
                    <a:pt x="1028558" y="1104758"/>
                    <a:pt x="1005840" y="1082040"/>
                  </a:cubicBezTo>
                  <a:cubicBezTo>
                    <a:pt x="952936" y="1029136"/>
                    <a:pt x="960120" y="1057873"/>
                    <a:pt x="960120" y="100584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5562600" y="2926080"/>
              <a:ext cx="365760" cy="1051560"/>
            </a:xfrm>
            <a:custGeom>
              <a:avLst/>
              <a:gdLst>
                <a:gd name="connsiteX0" fmla="*/ 121920 w 365760"/>
                <a:gd name="connsiteY0" fmla="*/ 1051560 h 1051560"/>
                <a:gd name="connsiteX1" fmla="*/ 45720 w 365760"/>
                <a:gd name="connsiteY1" fmla="*/ 944880 h 1051560"/>
                <a:gd name="connsiteX2" fmla="*/ 0 w 365760"/>
                <a:gd name="connsiteY2" fmla="*/ 792480 h 1051560"/>
                <a:gd name="connsiteX3" fmla="*/ 60960 w 365760"/>
                <a:gd name="connsiteY3" fmla="*/ 762000 h 1051560"/>
                <a:gd name="connsiteX4" fmla="*/ 45720 w 365760"/>
                <a:gd name="connsiteY4" fmla="*/ 579120 h 1051560"/>
                <a:gd name="connsiteX5" fmla="*/ 60960 w 365760"/>
                <a:gd name="connsiteY5" fmla="*/ 289560 h 1051560"/>
                <a:gd name="connsiteX6" fmla="*/ 91440 w 365760"/>
                <a:gd name="connsiteY6" fmla="*/ 198120 h 1051560"/>
                <a:gd name="connsiteX7" fmla="*/ 106680 w 365760"/>
                <a:gd name="connsiteY7" fmla="*/ 152400 h 1051560"/>
                <a:gd name="connsiteX8" fmla="*/ 152400 w 365760"/>
                <a:gd name="connsiteY8" fmla="*/ 60960 h 1051560"/>
                <a:gd name="connsiteX9" fmla="*/ 243840 w 365760"/>
                <a:gd name="connsiteY9" fmla="*/ 0 h 1051560"/>
                <a:gd name="connsiteX10" fmla="*/ 365760 w 365760"/>
                <a:gd name="connsiteY10" fmla="*/ 15240 h 10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5760" h="1051560">
                  <a:moveTo>
                    <a:pt x="121920" y="1051560"/>
                  </a:moveTo>
                  <a:cubicBezTo>
                    <a:pt x="96520" y="1016000"/>
                    <a:pt x="66438" y="983356"/>
                    <a:pt x="45720" y="944880"/>
                  </a:cubicBezTo>
                  <a:cubicBezTo>
                    <a:pt x="28405" y="912724"/>
                    <a:pt x="10132" y="833007"/>
                    <a:pt x="0" y="792480"/>
                  </a:cubicBezTo>
                  <a:cubicBezTo>
                    <a:pt x="20320" y="782320"/>
                    <a:pt x="56200" y="784214"/>
                    <a:pt x="60960" y="762000"/>
                  </a:cubicBezTo>
                  <a:cubicBezTo>
                    <a:pt x="73777" y="702187"/>
                    <a:pt x="45720" y="640291"/>
                    <a:pt x="45720" y="579120"/>
                  </a:cubicBezTo>
                  <a:cubicBezTo>
                    <a:pt x="45720" y="482466"/>
                    <a:pt x="49444" y="385525"/>
                    <a:pt x="60960" y="289560"/>
                  </a:cubicBezTo>
                  <a:cubicBezTo>
                    <a:pt x="64788" y="257660"/>
                    <a:pt x="81280" y="228600"/>
                    <a:pt x="91440" y="198120"/>
                  </a:cubicBezTo>
                  <a:lnTo>
                    <a:pt x="106680" y="152400"/>
                  </a:lnTo>
                  <a:cubicBezTo>
                    <a:pt x="117551" y="119787"/>
                    <a:pt x="124595" y="85290"/>
                    <a:pt x="152400" y="60960"/>
                  </a:cubicBezTo>
                  <a:cubicBezTo>
                    <a:pt x="179969" y="36837"/>
                    <a:pt x="243840" y="0"/>
                    <a:pt x="243840" y="0"/>
                  </a:cubicBezTo>
                  <a:lnTo>
                    <a:pt x="365760" y="15240"/>
                  </a:ln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4691894" y="3048000"/>
              <a:ext cx="1943872" cy="2880959"/>
            </a:xfrm>
            <a:custGeom>
              <a:avLst/>
              <a:gdLst>
                <a:gd name="connsiteX0" fmla="*/ 1236466 w 1943872"/>
                <a:gd name="connsiteY0" fmla="*/ 0 h 2880959"/>
                <a:gd name="connsiteX1" fmla="*/ 1190746 w 1943872"/>
                <a:gd name="connsiteY1" fmla="*/ 30480 h 2880959"/>
                <a:gd name="connsiteX2" fmla="*/ 962146 w 1943872"/>
                <a:gd name="connsiteY2" fmla="*/ 137160 h 2880959"/>
                <a:gd name="connsiteX3" fmla="*/ 1145026 w 1943872"/>
                <a:gd name="connsiteY3" fmla="*/ 579120 h 2880959"/>
                <a:gd name="connsiteX4" fmla="*/ 931666 w 1943872"/>
                <a:gd name="connsiteY4" fmla="*/ 777240 h 2880959"/>
                <a:gd name="connsiteX5" fmla="*/ 1190746 w 1943872"/>
                <a:gd name="connsiteY5" fmla="*/ 975360 h 2880959"/>
                <a:gd name="connsiteX6" fmla="*/ 1038346 w 1943872"/>
                <a:gd name="connsiteY6" fmla="*/ 1280160 h 2880959"/>
                <a:gd name="connsiteX7" fmla="*/ 1251706 w 1943872"/>
                <a:gd name="connsiteY7" fmla="*/ 1569720 h 2880959"/>
                <a:gd name="connsiteX8" fmla="*/ 1099306 w 1943872"/>
                <a:gd name="connsiteY8" fmla="*/ 1722120 h 2880959"/>
                <a:gd name="connsiteX9" fmla="*/ 1419346 w 1943872"/>
                <a:gd name="connsiteY9" fmla="*/ 2087880 h 2880959"/>
                <a:gd name="connsiteX10" fmla="*/ 1312666 w 1943872"/>
                <a:gd name="connsiteY10" fmla="*/ 2209800 h 2880959"/>
                <a:gd name="connsiteX11" fmla="*/ 1815586 w 1943872"/>
                <a:gd name="connsiteY11" fmla="*/ 2286000 h 2880959"/>
                <a:gd name="connsiteX12" fmla="*/ 1724146 w 1943872"/>
                <a:gd name="connsiteY12" fmla="*/ 2529840 h 2880959"/>
                <a:gd name="connsiteX13" fmla="*/ 1937506 w 1943872"/>
                <a:gd name="connsiteY13" fmla="*/ 2773680 h 2880959"/>
                <a:gd name="connsiteX14" fmla="*/ 1434586 w 1943872"/>
                <a:gd name="connsiteY14" fmla="*/ 2682240 h 2880959"/>
                <a:gd name="connsiteX15" fmla="*/ 1297426 w 1943872"/>
                <a:gd name="connsiteY15" fmla="*/ 2880360 h 2880959"/>
                <a:gd name="connsiteX16" fmla="*/ 1129786 w 1943872"/>
                <a:gd name="connsiteY16" fmla="*/ 2606040 h 2880959"/>
                <a:gd name="connsiteX17" fmla="*/ 718306 w 1943872"/>
                <a:gd name="connsiteY17" fmla="*/ 2743200 h 2880959"/>
                <a:gd name="connsiteX18" fmla="*/ 611626 w 1943872"/>
                <a:gd name="connsiteY18" fmla="*/ 2270760 h 2880959"/>
                <a:gd name="connsiteX19" fmla="*/ 261106 w 1943872"/>
                <a:gd name="connsiteY19" fmla="*/ 2362200 h 2880959"/>
                <a:gd name="connsiteX20" fmla="*/ 276346 w 1943872"/>
                <a:gd name="connsiteY20" fmla="*/ 2057400 h 2880959"/>
                <a:gd name="connsiteX21" fmla="*/ 78226 w 1943872"/>
                <a:gd name="connsiteY21" fmla="*/ 1996440 h 2880959"/>
                <a:gd name="connsiteX22" fmla="*/ 169666 w 1943872"/>
                <a:gd name="connsiteY22" fmla="*/ 1783080 h 2880959"/>
                <a:gd name="connsiteX23" fmla="*/ 2026 w 1943872"/>
                <a:gd name="connsiteY23" fmla="*/ 1661160 h 2880959"/>
                <a:gd name="connsiteX24" fmla="*/ 306826 w 1943872"/>
                <a:gd name="connsiteY24" fmla="*/ 1630680 h 2880959"/>
                <a:gd name="connsiteX25" fmla="*/ 78226 w 1943872"/>
                <a:gd name="connsiteY25" fmla="*/ 1280160 h 2880959"/>
                <a:gd name="connsiteX26" fmla="*/ 550666 w 1943872"/>
                <a:gd name="connsiteY26" fmla="*/ 1402080 h 2880959"/>
                <a:gd name="connsiteX27" fmla="*/ 520186 w 1943872"/>
                <a:gd name="connsiteY27" fmla="*/ 1417320 h 288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43872" h="2880959">
                  <a:moveTo>
                    <a:pt x="1236466" y="0"/>
                  </a:moveTo>
                  <a:cubicBezTo>
                    <a:pt x="1236466" y="3810"/>
                    <a:pt x="1236466" y="7620"/>
                    <a:pt x="1190746" y="30480"/>
                  </a:cubicBezTo>
                  <a:cubicBezTo>
                    <a:pt x="1145026" y="53340"/>
                    <a:pt x="969766" y="45720"/>
                    <a:pt x="962146" y="137160"/>
                  </a:cubicBezTo>
                  <a:cubicBezTo>
                    <a:pt x="954526" y="228600"/>
                    <a:pt x="1150106" y="472440"/>
                    <a:pt x="1145026" y="579120"/>
                  </a:cubicBezTo>
                  <a:cubicBezTo>
                    <a:pt x="1139946" y="685800"/>
                    <a:pt x="924046" y="711200"/>
                    <a:pt x="931666" y="777240"/>
                  </a:cubicBezTo>
                  <a:cubicBezTo>
                    <a:pt x="939286" y="843280"/>
                    <a:pt x="1172966" y="891540"/>
                    <a:pt x="1190746" y="975360"/>
                  </a:cubicBezTo>
                  <a:cubicBezTo>
                    <a:pt x="1208526" y="1059180"/>
                    <a:pt x="1028186" y="1181100"/>
                    <a:pt x="1038346" y="1280160"/>
                  </a:cubicBezTo>
                  <a:cubicBezTo>
                    <a:pt x="1048506" y="1379220"/>
                    <a:pt x="1241546" y="1496060"/>
                    <a:pt x="1251706" y="1569720"/>
                  </a:cubicBezTo>
                  <a:cubicBezTo>
                    <a:pt x="1261866" y="1643380"/>
                    <a:pt x="1071366" y="1635760"/>
                    <a:pt x="1099306" y="1722120"/>
                  </a:cubicBezTo>
                  <a:cubicBezTo>
                    <a:pt x="1127246" y="1808480"/>
                    <a:pt x="1383786" y="2006600"/>
                    <a:pt x="1419346" y="2087880"/>
                  </a:cubicBezTo>
                  <a:cubicBezTo>
                    <a:pt x="1454906" y="2169160"/>
                    <a:pt x="1246626" y="2176780"/>
                    <a:pt x="1312666" y="2209800"/>
                  </a:cubicBezTo>
                  <a:cubicBezTo>
                    <a:pt x="1378706" y="2242820"/>
                    <a:pt x="1747006" y="2232660"/>
                    <a:pt x="1815586" y="2286000"/>
                  </a:cubicBezTo>
                  <a:cubicBezTo>
                    <a:pt x="1884166" y="2339340"/>
                    <a:pt x="1703826" y="2448560"/>
                    <a:pt x="1724146" y="2529840"/>
                  </a:cubicBezTo>
                  <a:cubicBezTo>
                    <a:pt x="1744466" y="2611120"/>
                    <a:pt x="1985766" y="2748280"/>
                    <a:pt x="1937506" y="2773680"/>
                  </a:cubicBezTo>
                  <a:cubicBezTo>
                    <a:pt x="1889246" y="2799080"/>
                    <a:pt x="1541266" y="2664460"/>
                    <a:pt x="1434586" y="2682240"/>
                  </a:cubicBezTo>
                  <a:cubicBezTo>
                    <a:pt x="1327906" y="2700020"/>
                    <a:pt x="1348226" y="2893060"/>
                    <a:pt x="1297426" y="2880360"/>
                  </a:cubicBezTo>
                  <a:cubicBezTo>
                    <a:pt x="1246626" y="2867660"/>
                    <a:pt x="1226306" y="2628900"/>
                    <a:pt x="1129786" y="2606040"/>
                  </a:cubicBezTo>
                  <a:cubicBezTo>
                    <a:pt x="1033266" y="2583180"/>
                    <a:pt x="804666" y="2799080"/>
                    <a:pt x="718306" y="2743200"/>
                  </a:cubicBezTo>
                  <a:cubicBezTo>
                    <a:pt x="631946" y="2687320"/>
                    <a:pt x="687826" y="2334260"/>
                    <a:pt x="611626" y="2270760"/>
                  </a:cubicBezTo>
                  <a:cubicBezTo>
                    <a:pt x="535426" y="2207260"/>
                    <a:pt x="316986" y="2397760"/>
                    <a:pt x="261106" y="2362200"/>
                  </a:cubicBezTo>
                  <a:cubicBezTo>
                    <a:pt x="205226" y="2326640"/>
                    <a:pt x="306826" y="2118360"/>
                    <a:pt x="276346" y="2057400"/>
                  </a:cubicBezTo>
                  <a:cubicBezTo>
                    <a:pt x="245866" y="1996440"/>
                    <a:pt x="96006" y="2042160"/>
                    <a:pt x="78226" y="1996440"/>
                  </a:cubicBezTo>
                  <a:cubicBezTo>
                    <a:pt x="60446" y="1950720"/>
                    <a:pt x="182366" y="1838960"/>
                    <a:pt x="169666" y="1783080"/>
                  </a:cubicBezTo>
                  <a:cubicBezTo>
                    <a:pt x="156966" y="1727200"/>
                    <a:pt x="-20834" y="1686560"/>
                    <a:pt x="2026" y="1661160"/>
                  </a:cubicBezTo>
                  <a:cubicBezTo>
                    <a:pt x="24886" y="1635760"/>
                    <a:pt x="294126" y="1694180"/>
                    <a:pt x="306826" y="1630680"/>
                  </a:cubicBezTo>
                  <a:cubicBezTo>
                    <a:pt x="319526" y="1567180"/>
                    <a:pt x="37586" y="1318260"/>
                    <a:pt x="78226" y="1280160"/>
                  </a:cubicBezTo>
                  <a:cubicBezTo>
                    <a:pt x="118866" y="1242060"/>
                    <a:pt x="477006" y="1379220"/>
                    <a:pt x="550666" y="1402080"/>
                  </a:cubicBezTo>
                  <a:cubicBezTo>
                    <a:pt x="624326" y="1424940"/>
                    <a:pt x="520186" y="1417320"/>
                    <a:pt x="520186" y="1417320"/>
                  </a:cubicBezTo>
                </a:path>
              </a:pathLst>
            </a:cu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2335028" y="5257800"/>
            <a:ext cx="33826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</a:t>
            </a:r>
            <a:endParaRPr lang="en-US" sz="6600" b="1" cap="none" spc="0" dirty="0">
              <a:ln/>
              <a:solidFill>
                <a:srgbClr val="00B05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7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0" y="1447800"/>
            <a:ext cx="6705600" cy="472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(অধ্যায় : )</a:t>
            </a:r>
          </a:p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নং : ১৬০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7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89560"/>
            <a:ext cx="5791200" cy="14478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B050"/>
                </a:solidFill>
              </a:rPr>
              <a:t>শিখনফল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Round Single Corner Rectangle 2"/>
          <p:cNvSpPr/>
          <p:nvPr/>
        </p:nvSpPr>
        <p:spPr>
          <a:xfrm>
            <a:off x="304800" y="2133600"/>
            <a:ext cx="8686800" cy="4724400"/>
          </a:xfrm>
          <a:prstGeom prst="round1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 –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কী তা বলতে পারবে।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নিউক্লিয়াস এর বিভিন্ন অংশের নাম বলতে পারবে।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ক্রোমোজোমের আকৃতি ও গঠন উল্লেখ 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পারবে। </a:t>
            </a:r>
          </a:p>
          <a:p>
            <a:pPr marL="457200" indent="-457200">
              <a:buFont typeface="+mj-lt"/>
              <a:buAutoNum type="arabicPeriod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ক্রোমোজোম এর প্রকারভেদ লিখতে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37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819400" y="304800"/>
            <a:ext cx="2133600" cy="4038600"/>
            <a:chOff x="2209800" y="381000"/>
            <a:chExt cx="3048000" cy="4343400"/>
          </a:xfrm>
        </p:grpSpPr>
        <p:sp>
          <p:nvSpPr>
            <p:cNvPr id="3" name="Freeform 2"/>
            <p:cNvSpPr/>
            <p:nvPr/>
          </p:nvSpPr>
          <p:spPr>
            <a:xfrm>
              <a:off x="2235166" y="402717"/>
              <a:ext cx="3022634" cy="4321683"/>
            </a:xfrm>
            <a:custGeom>
              <a:avLst/>
              <a:gdLst>
                <a:gd name="connsiteX0" fmla="*/ 1234440 w 2057400"/>
                <a:gd name="connsiteY0" fmla="*/ 0 h 3032760"/>
                <a:gd name="connsiteX1" fmla="*/ 1203960 w 2057400"/>
                <a:gd name="connsiteY1" fmla="*/ 457200 h 3032760"/>
                <a:gd name="connsiteX2" fmla="*/ 1188720 w 2057400"/>
                <a:gd name="connsiteY2" fmla="*/ 533400 h 3032760"/>
                <a:gd name="connsiteX3" fmla="*/ 1173480 w 2057400"/>
                <a:gd name="connsiteY3" fmla="*/ 624840 h 3032760"/>
                <a:gd name="connsiteX4" fmla="*/ 1158240 w 2057400"/>
                <a:gd name="connsiteY4" fmla="*/ 807720 h 3032760"/>
                <a:gd name="connsiteX5" fmla="*/ 1188720 w 2057400"/>
                <a:gd name="connsiteY5" fmla="*/ 1630680 h 3032760"/>
                <a:gd name="connsiteX6" fmla="*/ 1219200 w 2057400"/>
                <a:gd name="connsiteY6" fmla="*/ 1798320 h 3032760"/>
                <a:gd name="connsiteX7" fmla="*/ 1249680 w 2057400"/>
                <a:gd name="connsiteY7" fmla="*/ 1996440 h 3032760"/>
                <a:gd name="connsiteX8" fmla="*/ 1310640 w 2057400"/>
                <a:gd name="connsiteY8" fmla="*/ 2087880 h 3032760"/>
                <a:gd name="connsiteX9" fmla="*/ 1386840 w 2057400"/>
                <a:gd name="connsiteY9" fmla="*/ 2194560 h 3032760"/>
                <a:gd name="connsiteX10" fmla="*/ 1432560 w 2057400"/>
                <a:gd name="connsiteY10" fmla="*/ 2225040 h 3032760"/>
                <a:gd name="connsiteX11" fmla="*/ 1554480 w 2057400"/>
                <a:gd name="connsiteY11" fmla="*/ 2270760 h 3032760"/>
                <a:gd name="connsiteX12" fmla="*/ 1600200 w 2057400"/>
                <a:gd name="connsiteY12" fmla="*/ 2301240 h 3032760"/>
                <a:gd name="connsiteX13" fmla="*/ 1691640 w 2057400"/>
                <a:gd name="connsiteY13" fmla="*/ 2331720 h 3032760"/>
                <a:gd name="connsiteX14" fmla="*/ 1981200 w 2057400"/>
                <a:gd name="connsiteY14" fmla="*/ 2362200 h 3032760"/>
                <a:gd name="connsiteX15" fmla="*/ 2026920 w 2057400"/>
                <a:gd name="connsiteY15" fmla="*/ 2377440 h 3032760"/>
                <a:gd name="connsiteX16" fmla="*/ 2042160 w 2057400"/>
                <a:gd name="connsiteY16" fmla="*/ 2423160 h 3032760"/>
                <a:gd name="connsiteX17" fmla="*/ 2057400 w 2057400"/>
                <a:gd name="connsiteY17" fmla="*/ 2621280 h 3032760"/>
                <a:gd name="connsiteX18" fmla="*/ 2026920 w 2057400"/>
                <a:gd name="connsiteY18" fmla="*/ 2788920 h 3032760"/>
                <a:gd name="connsiteX19" fmla="*/ 1935480 w 2057400"/>
                <a:gd name="connsiteY19" fmla="*/ 2865120 h 3032760"/>
                <a:gd name="connsiteX20" fmla="*/ 1844040 w 2057400"/>
                <a:gd name="connsiteY20" fmla="*/ 2941320 h 3032760"/>
                <a:gd name="connsiteX21" fmla="*/ 1798320 w 2057400"/>
                <a:gd name="connsiteY21" fmla="*/ 2956560 h 3032760"/>
                <a:gd name="connsiteX22" fmla="*/ 1645920 w 2057400"/>
                <a:gd name="connsiteY22" fmla="*/ 3032760 h 3032760"/>
                <a:gd name="connsiteX23" fmla="*/ 1524000 w 2057400"/>
                <a:gd name="connsiteY23" fmla="*/ 3017520 h 3032760"/>
                <a:gd name="connsiteX24" fmla="*/ 1280160 w 2057400"/>
                <a:gd name="connsiteY24" fmla="*/ 3002280 h 3032760"/>
                <a:gd name="connsiteX25" fmla="*/ 1203960 w 2057400"/>
                <a:gd name="connsiteY25" fmla="*/ 2987040 h 3032760"/>
                <a:gd name="connsiteX26" fmla="*/ 975360 w 2057400"/>
                <a:gd name="connsiteY26" fmla="*/ 2956560 h 3032760"/>
                <a:gd name="connsiteX27" fmla="*/ 868680 w 2057400"/>
                <a:gd name="connsiteY27" fmla="*/ 2926080 h 3032760"/>
                <a:gd name="connsiteX28" fmla="*/ 807720 w 2057400"/>
                <a:gd name="connsiteY28" fmla="*/ 2895600 h 3032760"/>
                <a:gd name="connsiteX29" fmla="*/ 548640 w 2057400"/>
                <a:gd name="connsiteY29" fmla="*/ 2819400 h 3032760"/>
                <a:gd name="connsiteX30" fmla="*/ 487680 w 2057400"/>
                <a:gd name="connsiteY30" fmla="*/ 2788920 h 3032760"/>
                <a:gd name="connsiteX31" fmla="*/ 441960 w 2057400"/>
                <a:gd name="connsiteY31" fmla="*/ 2743200 h 3032760"/>
                <a:gd name="connsiteX32" fmla="*/ 396240 w 2057400"/>
                <a:gd name="connsiteY32" fmla="*/ 2712720 h 3032760"/>
                <a:gd name="connsiteX33" fmla="*/ 304800 w 2057400"/>
                <a:gd name="connsiteY33" fmla="*/ 2621280 h 3032760"/>
                <a:gd name="connsiteX34" fmla="*/ 259080 w 2057400"/>
                <a:gd name="connsiteY34" fmla="*/ 2529840 h 3032760"/>
                <a:gd name="connsiteX35" fmla="*/ 243840 w 2057400"/>
                <a:gd name="connsiteY35" fmla="*/ 2484120 h 3032760"/>
                <a:gd name="connsiteX36" fmla="*/ 198120 w 2057400"/>
                <a:gd name="connsiteY36" fmla="*/ 2423160 h 3032760"/>
                <a:gd name="connsiteX37" fmla="*/ 167640 w 2057400"/>
                <a:gd name="connsiteY37" fmla="*/ 2377440 h 3032760"/>
                <a:gd name="connsiteX38" fmla="*/ 121920 w 2057400"/>
                <a:gd name="connsiteY38" fmla="*/ 2255520 h 3032760"/>
                <a:gd name="connsiteX39" fmla="*/ 60960 w 2057400"/>
                <a:gd name="connsiteY39" fmla="*/ 2118360 h 3032760"/>
                <a:gd name="connsiteX40" fmla="*/ 15240 w 2057400"/>
                <a:gd name="connsiteY40" fmla="*/ 1920240 h 3032760"/>
                <a:gd name="connsiteX41" fmla="*/ 0 w 2057400"/>
                <a:gd name="connsiteY41" fmla="*/ 1874520 h 3032760"/>
                <a:gd name="connsiteX42" fmla="*/ 30480 w 2057400"/>
                <a:gd name="connsiteY42" fmla="*/ 1371600 h 3032760"/>
                <a:gd name="connsiteX43" fmla="*/ 45720 w 2057400"/>
                <a:gd name="connsiteY43" fmla="*/ 1295400 h 3032760"/>
                <a:gd name="connsiteX44" fmla="*/ 91440 w 2057400"/>
                <a:gd name="connsiteY44" fmla="*/ 1264920 h 3032760"/>
                <a:gd name="connsiteX45" fmla="*/ 182880 w 2057400"/>
                <a:gd name="connsiteY45" fmla="*/ 1234440 h 3032760"/>
                <a:gd name="connsiteX46" fmla="*/ 365760 w 2057400"/>
                <a:gd name="connsiteY46" fmla="*/ 1264920 h 3032760"/>
                <a:gd name="connsiteX47" fmla="*/ 411480 w 2057400"/>
                <a:gd name="connsiteY47" fmla="*/ 1295400 h 3032760"/>
                <a:gd name="connsiteX48" fmla="*/ 457200 w 2057400"/>
                <a:gd name="connsiteY48" fmla="*/ 1310640 h 3032760"/>
                <a:gd name="connsiteX49" fmla="*/ 548640 w 2057400"/>
                <a:gd name="connsiteY49" fmla="*/ 1371600 h 3032760"/>
                <a:gd name="connsiteX50" fmla="*/ 548640 w 2057400"/>
                <a:gd name="connsiteY50" fmla="*/ 1584960 h 3032760"/>
                <a:gd name="connsiteX51" fmla="*/ 457200 w 2057400"/>
                <a:gd name="connsiteY51" fmla="*/ 1645920 h 3032760"/>
                <a:gd name="connsiteX52" fmla="*/ 426720 w 2057400"/>
                <a:gd name="connsiteY52" fmla="*/ 1691640 h 3032760"/>
                <a:gd name="connsiteX53" fmla="*/ 198120 w 2057400"/>
                <a:gd name="connsiteY53" fmla="*/ 1752600 h 3032760"/>
                <a:gd name="connsiteX54" fmla="*/ 243840 w 2057400"/>
                <a:gd name="connsiteY54" fmla="*/ 2179320 h 3032760"/>
                <a:gd name="connsiteX55" fmla="*/ 289560 w 2057400"/>
                <a:gd name="connsiteY55" fmla="*/ 2209800 h 3032760"/>
                <a:gd name="connsiteX56" fmla="*/ 381000 w 2057400"/>
                <a:gd name="connsiteY56" fmla="*/ 2301240 h 3032760"/>
                <a:gd name="connsiteX57" fmla="*/ 426720 w 2057400"/>
                <a:gd name="connsiteY57" fmla="*/ 2316480 h 3032760"/>
                <a:gd name="connsiteX58" fmla="*/ 518160 w 2057400"/>
                <a:gd name="connsiteY58" fmla="*/ 2362200 h 3032760"/>
                <a:gd name="connsiteX59" fmla="*/ 670560 w 2057400"/>
                <a:gd name="connsiteY59" fmla="*/ 2407920 h 3032760"/>
                <a:gd name="connsiteX60" fmla="*/ 822960 w 2057400"/>
                <a:gd name="connsiteY60" fmla="*/ 2529840 h 3032760"/>
                <a:gd name="connsiteX61" fmla="*/ 868680 w 2057400"/>
                <a:gd name="connsiteY61" fmla="*/ 2560320 h 3032760"/>
                <a:gd name="connsiteX62" fmla="*/ 914400 w 2057400"/>
                <a:gd name="connsiteY62" fmla="*/ 2606040 h 3032760"/>
                <a:gd name="connsiteX63" fmla="*/ 1066800 w 2057400"/>
                <a:gd name="connsiteY63" fmla="*/ 2697480 h 3032760"/>
                <a:gd name="connsiteX64" fmla="*/ 1112520 w 2057400"/>
                <a:gd name="connsiteY64" fmla="*/ 2743200 h 3032760"/>
                <a:gd name="connsiteX65" fmla="*/ 1188720 w 2057400"/>
                <a:gd name="connsiteY65" fmla="*/ 2773680 h 3032760"/>
                <a:gd name="connsiteX66" fmla="*/ 1341120 w 2057400"/>
                <a:gd name="connsiteY66" fmla="*/ 2804160 h 3032760"/>
                <a:gd name="connsiteX67" fmla="*/ 1615440 w 2057400"/>
                <a:gd name="connsiteY67" fmla="*/ 2788920 h 3032760"/>
                <a:gd name="connsiteX68" fmla="*/ 1661160 w 2057400"/>
                <a:gd name="connsiteY68" fmla="*/ 2773680 h 3032760"/>
                <a:gd name="connsiteX69" fmla="*/ 1737360 w 2057400"/>
                <a:gd name="connsiteY69" fmla="*/ 2743200 h 3032760"/>
                <a:gd name="connsiteX70" fmla="*/ 1783080 w 2057400"/>
                <a:gd name="connsiteY70" fmla="*/ 2621280 h 3032760"/>
                <a:gd name="connsiteX71" fmla="*/ 1722120 w 2057400"/>
                <a:gd name="connsiteY71" fmla="*/ 2590800 h 3032760"/>
                <a:gd name="connsiteX72" fmla="*/ 1676400 w 2057400"/>
                <a:gd name="connsiteY72" fmla="*/ 2545080 h 3032760"/>
                <a:gd name="connsiteX73" fmla="*/ 1584960 w 2057400"/>
                <a:gd name="connsiteY73" fmla="*/ 2499360 h 3032760"/>
                <a:gd name="connsiteX74" fmla="*/ 1493520 w 2057400"/>
                <a:gd name="connsiteY74" fmla="*/ 2438400 h 3032760"/>
                <a:gd name="connsiteX75" fmla="*/ 1447800 w 2057400"/>
                <a:gd name="connsiteY75" fmla="*/ 2407920 h 3032760"/>
                <a:gd name="connsiteX76" fmla="*/ 1386840 w 2057400"/>
                <a:gd name="connsiteY76" fmla="*/ 2392680 h 3032760"/>
                <a:gd name="connsiteX77" fmla="*/ 1325880 w 2057400"/>
                <a:gd name="connsiteY77" fmla="*/ 2346960 h 3032760"/>
                <a:gd name="connsiteX78" fmla="*/ 1158240 w 2057400"/>
                <a:gd name="connsiteY78" fmla="*/ 2194560 h 3032760"/>
                <a:gd name="connsiteX79" fmla="*/ 1127760 w 2057400"/>
                <a:gd name="connsiteY79" fmla="*/ 2148840 h 3032760"/>
                <a:gd name="connsiteX80" fmla="*/ 1097280 w 2057400"/>
                <a:gd name="connsiteY80" fmla="*/ 2057400 h 3032760"/>
                <a:gd name="connsiteX81" fmla="*/ 1082040 w 2057400"/>
                <a:gd name="connsiteY81" fmla="*/ 1874520 h 3032760"/>
                <a:gd name="connsiteX82" fmla="*/ 1066800 w 2057400"/>
                <a:gd name="connsiteY82" fmla="*/ 1828800 h 3032760"/>
                <a:gd name="connsiteX83" fmla="*/ 1036320 w 2057400"/>
                <a:gd name="connsiteY83" fmla="*/ 1173480 h 3032760"/>
                <a:gd name="connsiteX84" fmla="*/ 1005840 w 2057400"/>
                <a:gd name="connsiteY84" fmla="*/ 1082040 h 3032760"/>
                <a:gd name="connsiteX85" fmla="*/ 960120 w 2057400"/>
                <a:gd name="connsiteY85" fmla="*/ 1005840 h 303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057400" h="3032760">
                  <a:moveTo>
                    <a:pt x="1234440" y="0"/>
                  </a:moveTo>
                  <a:cubicBezTo>
                    <a:pt x="1228408" y="108581"/>
                    <a:pt x="1218389" y="334556"/>
                    <a:pt x="1203960" y="457200"/>
                  </a:cubicBezTo>
                  <a:cubicBezTo>
                    <a:pt x="1200933" y="482926"/>
                    <a:pt x="1193354" y="507915"/>
                    <a:pt x="1188720" y="533400"/>
                  </a:cubicBezTo>
                  <a:cubicBezTo>
                    <a:pt x="1183192" y="563802"/>
                    <a:pt x="1176892" y="594129"/>
                    <a:pt x="1173480" y="624840"/>
                  </a:cubicBezTo>
                  <a:cubicBezTo>
                    <a:pt x="1166725" y="685637"/>
                    <a:pt x="1163320" y="746760"/>
                    <a:pt x="1158240" y="807720"/>
                  </a:cubicBezTo>
                  <a:cubicBezTo>
                    <a:pt x="1169062" y="1294727"/>
                    <a:pt x="1149323" y="1315508"/>
                    <a:pt x="1188720" y="1630680"/>
                  </a:cubicBezTo>
                  <a:cubicBezTo>
                    <a:pt x="1202372" y="1739893"/>
                    <a:pt x="1197901" y="1713125"/>
                    <a:pt x="1219200" y="1798320"/>
                  </a:cubicBezTo>
                  <a:cubicBezTo>
                    <a:pt x="1220189" y="1807220"/>
                    <a:pt x="1230825" y="1958730"/>
                    <a:pt x="1249680" y="1996440"/>
                  </a:cubicBezTo>
                  <a:cubicBezTo>
                    <a:pt x="1266063" y="2029205"/>
                    <a:pt x="1290320" y="2057400"/>
                    <a:pt x="1310640" y="2087880"/>
                  </a:cubicBezTo>
                  <a:cubicBezTo>
                    <a:pt x="1327947" y="2113840"/>
                    <a:pt x="1367937" y="2175657"/>
                    <a:pt x="1386840" y="2194560"/>
                  </a:cubicBezTo>
                  <a:cubicBezTo>
                    <a:pt x="1399792" y="2207512"/>
                    <a:pt x="1416657" y="2215953"/>
                    <a:pt x="1432560" y="2225040"/>
                  </a:cubicBezTo>
                  <a:cubicBezTo>
                    <a:pt x="1494544" y="2260460"/>
                    <a:pt x="1487807" y="2254092"/>
                    <a:pt x="1554480" y="2270760"/>
                  </a:cubicBezTo>
                  <a:cubicBezTo>
                    <a:pt x="1569720" y="2280920"/>
                    <a:pt x="1583462" y="2293801"/>
                    <a:pt x="1600200" y="2301240"/>
                  </a:cubicBezTo>
                  <a:cubicBezTo>
                    <a:pt x="1629560" y="2314289"/>
                    <a:pt x="1661160" y="2321560"/>
                    <a:pt x="1691640" y="2331720"/>
                  </a:cubicBezTo>
                  <a:cubicBezTo>
                    <a:pt x="1814619" y="2372713"/>
                    <a:pt x="1721327" y="2345958"/>
                    <a:pt x="1981200" y="2362200"/>
                  </a:cubicBezTo>
                  <a:cubicBezTo>
                    <a:pt x="1996440" y="2367280"/>
                    <a:pt x="2015561" y="2366081"/>
                    <a:pt x="2026920" y="2377440"/>
                  </a:cubicBezTo>
                  <a:cubicBezTo>
                    <a:pt x="2038279" y="2388799"/>
                    <a:pt x="2040167" y="2407220"/>
                    <a:pt x="2042160" y="2423160"/>
                  </a:cubicBezTo>
                  <a:cubicBezTo>
                    <a:pt x="2050375" y="2488884"/>
                    <a:pt x="2052320" y="2555240"/>
                    <a:pt x="2057400" y="2621280"/>
                  </a:cubicBezTo>
                  <a:cubicBezTo>
                    <a:pt x="2056754" y="2626449"/>
                    <a:pt x="2048606" y="2756391"/>
                    <a:pt x="2026920" y="2788920"/>
                  </a:cubicBezTo>
                  <a:cubicBezTo>
                    <a:pt x="1993527" y="2839009"/>
                    <a:pt x="1977650" y="2829978"/>
                    <a:pt x="1935480" y="2865120"/>
                  </a:cubicBezTo>
                  <a:cubicBezTo>
                    <a:pt x="1884923" y="2907251"/>
                    <a:pt x="1900797" y="2912941"/>
                    <a:pt x="1844040" y="2941320"/>
                  </a:cubicBezTo>
                  <a:cubicBezTo>
                    <a:pt x="1829672" y="2948504"/>
                    <a:pt x="1812363" y="2948758"/>
                    <a:pt x="1798320" y="2956560"/>
                  </a:cubicBezTo>
                  <a:cubicBezTo>
                    <a:pt x="1649864" y="3039035"/>
                    <a:pt x="1765054" y="3002976"/>
                    <a:pt x="1645920" y="3032760"/>
                  </a:cubicBezTo>
                  <a:cubicBezTo>
                    <a:pt x="1605280" y="3027680"/>
                    <a:pt x="1564815" y="3020921"/>
                    <a:pt x="1524000" y="3017520"/>
                  </a:cubicBezTo>
                  <a:cubicBezTo>
                    <a:pt x="1442843" y="3010757"/>
                    <a:pt x="1361232" y="3010001"/>
                    <a:pt x="1280160" y="3002280"/>
                  </a:cubicBezTo>
                  <a:cubicBezTo>
                    <a:pt x="1254374" y="2999824"/>
                    <a:pt x="1229636" y="2990463"/>
                    <a:pt x="1203960" y="2987040"/>
                  </a:cubicBezTo>
                  <a:cubicBezTo>
                    <a:pt x="1021184" y="2962670"/>
                    <a:pt x="1103957" y="2985137"/>
                    <a:pt x="975360" y="2956560"/>
                  </a:cubicBezTo>
                  <a:cubicBezTo>
                    <a:pt x="948590" y="2950611"/>
                    <a:pt x="896095" y="2937829"/>
                    <a:pt x="868680" y="2926080"/>
                  </a:cubicBezTo>
                  <a:cubicBezTo>
                    <a:pt x="847798" y="2917131"/>
                    <a:pt x="829273" y="2902784"/>
                    <a:pt x="807720" y="2895600"/>
                  </a:cubicBezTo>
                  <a:cubicBezTo>
                    <a:pt x="722322" y="2867134"/>
                    <a:pt x="629154" y="2859657"/>
                    <a:pt x="548640" y="2819400"/>
                  </a:cubicBezTo>
                  <a:cubicBezTo>
                    <a:pt x="528320" y="2809240"/>
                    <a:pt x="506167" y="2802125"/>
                    <a:pt x="487680" y="2788920"/>
                  </a:cubicBezTo>
                  <a:cubicBezTo>
                    <a:pt x="470142" y="2776393"/>
                    <a:pt x="458517" y="2756998"/>
                    <a:pt x="441960" y="2743200"/>
                  </a:cubicBezTo>
                  <a:cubicBezTo>
                    <a:pt x="427889" y="2731474"/>
                    <a:pt x="409192" y="2725672"/>
                    <a:pt x="396240" y="2712720"/>
                  </a:cubicBezTo>
                  <a:cubicBezTo>
                    <a:pt x="282821" y="2599301"/>
                    <a:pt x="412548" y="2693112"/>
                    <a:pt x="304800" y="2621280"/>
                  </a:cubicBezTo>
                  <a:cubicBezTo>
                    <a:pt x="266494" y="2506362"/>
                    <a:pt x="318166" y="2648013"/>
                    <a:pt x="259080" y="2529840"/>
                  </a:cubicBezTo>
                  <a:cubicBezTo>
                    <a:pt x="251896" y="2515472"/>
                    <a:pt x="251810" y="2498068"/>
                    <a:pt x="243840" y="2484120"/>
                  </a:cubicBezTo>
                  <a:cubicBezTo>
                    <a:pt x="231238" y="2462067"/>
                    <a:pt x="212883" y="2443829"/>
                    <a:pt x="198120" y="2423160"/>
                  </a:cubicBezTo>
                  <a:cubicBezTo>
                    <a:pt x="187474" y="2408255"/>
                    <a:pt x="177800" y="2392680"/>
                    <a:pt x="167640" y="2377440"/>
                  </a:cubicBezTo>
                  <a:cubicBezTo>
                    <a:pt x="131510" y="2196791"/>
                    <a:pt x="179000" y="2383950"/>
                    <a:pt x="121920" y="2255520"/>
                  </a:cubicBezTo>
                  <a:cubicBezTo>
                    <a:pt x="49376" y="2092296"/>
                    <a:pt x="129940" y="2221830"/>
                    <a:pt x="60960" y="2118360"/>
                  </a:cubicBezTo>
                  <a:cubicBezTo>
                    <a:pt x="41176" y="1979874"/>
                    <a:pt x="57079" y="2045758"/>
                    <a:pt x="15240" y="1920240"/>
                  </a:cubicBezTo>
                  <a:lnTo>
                    <a:pt x="0" y="1874520"/>
                  </a:lnTo>
                  <a:cubicBezTo>
                    <a:pt x="10377" y="1604705"/>
                    <a:pt x="-1756" y="1565017"/>
                    <a:pt x="30480" y="1371600"/>
                  </a:cubicBezTo>
                  <a:cubicBezTo>
                    <a:pt x="34738" y="1346049"/>
                    <a:pt x="32869" y="1317890"/>
                    <a:pt x="45720" y="1295400"/>
                  </a:cubicBezTo>
                  <a:cubicBezTo>
                    <a:pt x="54807" y="1279497"/>
                    <a:pt x="74702" y="1272359"/>
                    <a:pt x="91440" y="1264920"/>
                  </a:cubicBezTo>
                  <a:cubicBezTo>
                    <a:pt x="120800" y="1251871"/>
                    <a:pt x="182880" y="1234440"/>
                    <a:pt x="182880" y="1234440"/>
                  </a:cubicBezTo>
                  <a:cubicBezTo>
                    <a:pt x="226339" y="1239269"/>
                    <a:pt x="314697" y="1239388"/>
                    <a:pt x="365760" y="1264920"/>
                  </a:cubicBezTo>
                  <a:cubicBezTo>
                    <a:pt x="382143" y="1273111"/>
                    <a:pt x="395097" y="1287209"/>
                    <a:pt x="411480" y="1295400"/>
                  </a:cubicBezTo>
                  <a:cubicBezTo>
                    <a:pt x="425848" y="1302584"/>
                    <a:pt x="443157" y="1302838"/>
                    <a:pt x="457200" y="1310640"/>
                  </a:cubicBezTo>
                  <a:cubicBezTo>
                    <a:pt x="489222" y="1328430"/>
                    <a:pt x="548640" y="1371600"/>
                    <a:pt x="548640" y="1371600"/>
                  </a:cubicBezTo>
                  <a:cubicBezTo>
                    <a:pt x="573392" y="1445856"/>
                    <a:pt x="594086" y="1487576"/>
                    <a:pt x="548640" y="1584960"/>
                  </a:cubicBezTo>
                  <a:cubicBezTo>
                    <a:pt x="533149" y="1618156"/>
                    <a:pt x="457200" y="1645920"/>
                    <a:pt x="457200" y="1645920"/>
                  </a:cubicBezTo>
                  <a:cubicBezTo>
                    <a:pt x="447040" y="1661160"/>
                    <a:pt x="444489" y="1687198"/>
                    <a:pt x="426720" y="1691640"/>
                  </a:cubicBezTo>
                  <a:cubicBezTo>
                    <a:pt x="182441" y="1752710"/>
                    <a:pt x="239263" y="1629170"/>
                    <a:pt x="198120" y="1752600"/>
                  </a:cubicBezTo>
                  <a:cubicBezTo>
                    <a:pt x="199493" y="1786926"/>
                    <a:pt x="144961" y="2080441"/>
                    <a:pt x="243840" y="2179320"/>
                  </a:cubicBezTo>
                  <a:cubicBezTo>
                    <a:pt x="256792" y="2192272"/>
                    <a:pt x="274320" y="2199640"/>
                    <a:pt x="289560" y="2209800"/>
                  </a:cubicBezTo>
                  <a:cubicBezTo>
                    <a:pt x="323644" y="2260926"/>
                    <a:pt x="319928" y="2266342"/>
                    <a:pt x="381000" y="2301240"/>
                  </a:cubicBezTo>
                  <a:cubicBezTo>
                    <a:pt x="394948" y="2309210"/>
                    <a:pt x="412352" y="2309296"/>
                    <a:pt x="426720" y="2316480"/>
                  </a:cubicBezTo>
                  <a:cubicBezTo>
                    <a:pt x="515776" y="2361008"/>
                    <a:pt x="428779" y="2336663"/>
                    <a:pt x="518160" y="2362200"/>
                  </a:cubicBezTo>
                  <a:cubicBezTo>
                    <a:pt x="555432" y="2372849"/>
                    <a:pt x="643397" y="2389812"/>
                    <a:pt x="670560" y="2407920"/>
                  </a:cubicBezTo>
                  <a:cubicBezTo>
                    <a:pt x="868957" y="2540185"/>
                    <a:pt x="670950" y="2399545"/>
                    <a:pt x="822960" y="2529840"/>
                  </a:cubicBezTo>
                  <a:cubicBezTo>
                    <a:pt x="836867" y="2541760"/>
                    <a:pt x="854609" y="2548594"/>
                    <a:pt x="868680" y="2560320"/>
                  </a:cubicBezTo>
                  <a:cubicBezTo>
                    <a:pt x="885237" y="2574118"/>
                    <a:pt x="896862" y="2593513"/>
                    <a:pt x="914400" y="2606040"/>
                  </a:cubicBezTo>
                  <a:cubicBezTo>
                    <a:pt x="998582" y="2666170"/>
                    <a:pt x="971845" y="2602525"/>
                    <a:pt x="1066800" y="2697480"/>
                  </a:cubicBezTo>
                  <a:cubicBezTo>
                    <a:pt x="1082040" y="2712720"/>
                    <a:pt x="1094243" y="2731777"/>
                    <a:pt x="1112520" y="2743200"/>
                  </a:cubicBezTo>
                  <a:cubicBezTo>
                    <a:pt x="1135718" y="2757699"/>
                    <a:pt x="1163105" y="2764074"/>
                    <a:pt x="1188720" y="2773680"/>
                  </a:cubicBezTo>
                  <a:cubicBezTo>
                    <a:pt x="1254195" y="2798233"/>
                    <a:pt x="1250564" y="2791223"/>
                    <a:pt x="1341120" y="2804160"/>
                  </a:cubicBezTo>
                  <a:cubicBezTo>
                    <a:pt x="1432560" y="2799080"/>
                    <a:pt x="1524272" y="2797603"/>
                    <a:pt x="1615440" y="2788920"/>
                  </a:cubicBezTo>
                  <a:cubicBezTo>
                    <a:pt x="1631432" y="2787397"/>
                    <a:pt x="1646118" y="2779321"/>
                    <a:pt x="1661160" y="2773680"/>
                  </a:cubicBezTo>
                  <a:cubicBezTo>
                    <a:pt x="1686775" y="2764074"/>
                    <a:pt x="1711960" y="2753360"/>
                    <a:pt x="1737360" y="2743200"/>
                  </a:cubicBezTo>
                  <a:cubicBezTo>
                    <a:pt x="1756734" y="2714139"/>
                    <a:pt x="1800275" y="2661401"/>
                    <a:pt x="1783080" y="2621280"/>
                  </a:cubicBezTo>
                  <a:cubicBezTo>
                    <a:pt x="1774131" y="2600398"/>
                    <a:pt x="1740607" y="2604005"/>
                    <a:pt x="1722120" y="2590800"/>
                  </a:cubicBezTo>
                  <a:cubicBezTo>
                    <a:pt x="1704582" y="2578273"/>
                    <a:pt x="1692957" y="2558878"/>
                    <a:pt x="1676400" y="2545080"/>
                  </a:cubicBezTo>
                  <a:cubicBezTo>
                    <a:pt x="1595213" y="2477424"/>
                    <a:pt x="1667440" y="2545182"/>
                    <a:pt x="1584960" y="2499360"/>
                  </a:cubicBezTo>
                  <a:cubicBezTo>
                    <a:pt x="1552938" y="2481570"/>
                    <a:pt x="1524000" y="2458720"/>
                    <a:pt x="1493520" y="2438400"/>
                  </a:cubicBezTo>
                  <a:cubicBezTo>
                    <a:pt x="1478280" y="2428240"/>
                    <a:pt x="1465569" y="2412362"/>
                    <a:pt x="1447800" y="2407920"/>
                  </a:cubicBezTo>
                  <a:lnTo>
                    <a:pt x="1386840" y="2392680"/>
                  </a:lnTo>
                  <a:cubicBezTo>
                    <a:pt x="1366520" y="2377440"/>
                    <a:pt x="1346549" y="2361723"/>
                    <a:pt x="1325880" y="2346960"/>
                  </a:cubicBezTo>
                  <a:cubicBezTo>
                    <a:pt x="1254022" y="2295633"/>
                    <a:pt x="1225073" y="2294810"/>
                    <a:pt x="1158240" y="2194560"/>
                  </a:cubicBezTo>
                  <a:cubicBezTo>
                    <a:pt x="1148080" y="2179320"/>
                    <a:pt x="1135199" y="2165578"/>
                    <a:pt x="1127760" y="2148840"/>
                  </a:cubicBezTo>
                  <a:cubicBezTo>
                    <a:pt x="1114711" y="2119480"/>
                    <a:pt x="1097280" y="2057400"/>
                    <a:pt x="1097280" y="2057400"/>
                  </a:cubicBezTo>
                  <a:cubicBezTo>
                    <a:pt x="1092200" y="1996440"/>
                    <a:pt x="1090125" y="1935155"/>
                    <a:pt x="1082040" y="1874520"/>
                  </a:cubicBezTo>
                  <a:cubicBezTo>
                    <a:pt x="1079917" y="1858597"/>
                    <a:pt x="1068032" y="1844817"/>
                    <a:pt x="1066800" y="1828800"/>
                  </a:cubicBezTo>
                  <a:cubicBezTo>
                    <a:pt x="1065158" y="1807460"/>
                    <a:pt x="1041728" y="1220352"/>
                    <a:pt x="1036320" y="1173480"/>
                  </a:cubicBezTo>
                  <a:cubicBezTo>
                    <a:pt x="1032637" y="1141563"/>
                    <a:pt x="1028558" y="1104758"/>
                    <a:pt x="1005840" y="1082040"/>
                  </a:cubicBezTo>
                  <a:cubicBezTo>
                    <a:pt x="952936" y="1029136"/>
                    <a:pt x="960120" y="1057873"/>
                    <a:pt x="960120" y="100584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3489000" y="381000"/>
              <a:ext cx="537357" cy="1498473"/>
            </a:xfrm>
            <a:custGeom>
              <a:avLst/>
              <a:gdLst>
                <a:gd name="connsiteX0" fmla="*/ 121920 w 365760"/>
                <a:gd name="connsiteY0" fmla="*/ 1051560 h 1051560"/>
                <a:gd name="connsiteX1" fmla="*/ 45720 w 365760"/>
                <a:gd name="connsiteY1" fmla="*/ 944880 h 1051560"/>
                <a:gd name="connsiteX2" fmla="*/ 0 w 365760"/>
                <a:gd name="connsiteY2" fmla="*/ 792480 h 1051560"/>
                <a:gd name="connsiteX3" fmla="*/ 60960 w 365760"/>
                <a:gd name="connsiteY3" fmla="*/ 762000 h 1051560"/>
                <a:gd name="connsiteX4" fmla="*/ 45720 w 365760"/>
                <a:gd name="connsiteY4" fmla="*/ 579120 h 1051560"/>
                <a:gd name="connsiteX5" fmla="*/ 60960 w 365760"/>
                <a:gd name="connsiteY5" fmla="*/ 289560 h 1051560"/>
                <a:gd name="connsiteX6" fmla="*/ 91440 w 365760"/>
                <a:gd name="connsiteY6" fmla="*/ 198120 h 1051560"/>
                <a:gd name="connsiteX7" fmla="*/ 106680 w 365760"/>
                <a:gd name="connsiteY7" fmla="*/ 152400 h 1051560"/>
                <a:gd name="connsiteX8" fmla="*/ 152400 w 365760"/>
                <a:gd name="connsiteY8" fmla="*/ 60960 h 1051560"/>
                <a:gd name="connsiteX9" fmla="*/ 243840 w 365760"/>
                <a:gd name="connsiteY9" fmla="*/ 0 h 1051560"/>
                <a:gd name="connsiteX10" fmla="*/ 365760 w 365760"/>
                <a:gd name="connsiteY10" fmla="*/ 15240 h 10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5760" h="1051560">
                  <a:moveTo>
                    <a:pt x="121920" y="1051560"/>
                  </a:moveTo>
                  <a:cubicBezTo>
                    <a:pt x="96520" y="1016000"/>
                    <a:pt x="66438" y="983356"/>
                    <a:pt x="45720" y="944880"/>
                  </a:cubicBezTo>
                  <a:cubicBezTo>
                    <a:pt x="28405" y="912724"/>
                    <a:pt x="10132" y="833007"/>
                    <a:pt x="0" y="792480"/>
                  </a:cubicBezTo>
                  <a:cubicBezTo>
                    <a:pt x="20320" y="782320"/>
                    <a:pt x="56200" y="784214"/>
                    <a:pt x="60960" y="762000"/>
                  </a:cubicBezTo>
                  <a:cubicBezTo>
                    <a:pt x="73777" y="702187"/>
                    <a:pt x="45720" y="640291"/>
                    <a:pt x="45720" y="579120"/>
                  </a:cubicBezTo>
                  <a:cubicBezTo>
                    <a:pt x="45720" y="482466"/>
                    <a:pt x="49444" y="385525"/>
                    <a:pt x="60960" y="289560"/>
                  </a:cubicBezTo>
                  <a:cubicBezTo>
                    <a:pt x="64788" y="257660"/>
                    <a:pt x="81280" y="228600"/>
                    <a:pt x="91440" y="198120"/>
                  </a:cubicBezTo>
                  <a:lnTo>
                    <a:pt x="106680" y="152400"/>
                  </a:lnTo>
                  <a:cubicBezTo>
                    <a:pt x="117551" y="119787"/>
                    <a:pt x="124595" y="85290"/>
                    <a:pt x="152400" y="60960"/>
                  </a:cubicBezTo>
                  <a:cubicBezTo>
                    <a:pt x="179969" y="36837"/>
                    <a:pt x="243840" y="0"/>
                    <a:pt x="243840" y="0"/>
                  </a:cubicBezTo>
                  <a:lnTo>
                    <a:pt x="365760" y="15240"/>
                  </a:ln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2209800" y="554736"/>
              <a:ext cx="2855844" cy="4105367"/>
            </a:xfrm>
            <a:custGeom>
              <a:avLst/>
              <a:gdLst>
                <a:gd name="connsiteX0" fmla="*/ 1236466 w 1943872"/>
                <a:gd name="connsiteY0" fmla="*/ 0 h 2880959"/>
                <a:gd name="connsiteX1" fmla="*/ 1190746 w 1943872"/>
                <a:gd name="connsiteY1" fmla="*/ 30480 h 2880959"/>
                <a:gd name="connsiteX2" fmla="*/ 962146 w 1943872"/>
                <a:gd name="connsiteY2" fmla="*/ 137160 h 2880959"/>
                <a:gd name="connsiteX3" fmla="*/ 1145026 w 1943872"/>
                <a:gd name="connsiteY3" fmla="*/ 579120 h 2880959"/>
                <a:gd name="connsiteX4" fmla="*/ 931666 w 1943872"/>
                <a:gd name="connsiteY4" fmla="*/ 777240 h 2880959"/>
                <a:gd name="connsiteX5" fmla="*/ 1190746 w 1943872"/>
                <a:gd name="connsiteY5" fmla="*/ 975360 h 2880959"/>
                <a:gd name="connsiteX6" fmla="*/ 1038346 w 1943872"/>
                <a:gd name="connsiteY6" fmla="*/ 1280160 h 2880959"/>
                <a:gd name="connsiteX7" fmla="*/ 1251706 w 1943872"/>
                <a:gd name="connsiteY7" fmla="*/ 1569720 h 2880959"/>
                <a:gd name="connsiteX8" fmla="*/ 1099306 w 1943872"/>
                <a:gd name="connsiteY8" fmla="*/ 1722120 h 2880959"/>
                <a:gd name="connsiteX9" fmla="*/ 1419346 w 1943872"/>
                <a:gd name="connsiteY9" fmla="*/ 2087880 h 2880959"/>
                <a:gd name="connsiteX10" fmla="*/ 1312666 w 1943872"/>
                <a:gd name="connsiteY10" fmla="*/ 2209800 h 2880959"/>
                <a:gd name="connsiteX11" fmla="*/ 1815586 w 1943872"/>
                <a:gd name="connsiteY11" fmla="*/ 2286000 h 2880959"/>
                <a:gd name="connsiteX12" fmla="*/ 1724146 w 1943872"/>
                <a:gd name="connsiteY12" fmla="*/ 2529840 h 2880959"/>
                <a:gd name="connsiteX13" fmla="*/ 1937506 w 1943872"/>
                <a:gd name="connsiteY13" fmla="*/ 2773680 h 2880959"/>
                <a:gd name="connsiteX14" fmla="*/ 1434586 w 1943872"/>
                <a:gd name="connsiteY14" fmla="*/ 2682240 h 2880959"/>
                <a:gd name="connsiteX15" fmla="*/ 1297426 w 1943872"/>
                <a:gd name="connsiteY15" fmla="*/ 2880360 h 2880959"/>
                <a:gd name="connsiteX16" fmla="*/ 1129786 w 1943872"/>
                <a:gd name="connsiteY16" fmla="*/ 2606040 h 2880959"/>
                <a:gd name="connsiteX17" fmla="*/ 718306 w 1943872"/>
                <a:gd name="connsiteY17" fmla="*/ 2743200 h 2880959"/>
                <a:gd name="connsiteX18" fmla="*/ 611626 w 1943872"/>
                <a:gd name="connsiteY18" fmla="*/ 2270760 h 2880959"/>
                <a:gd name="connsiteX19" fmla="*/ 261106 w 1943872"/>
                <a:gd name="connsiteY19" fmla="*/ 2362200 h 2880959"/>
                <a:gd name="connsiteX20" fmla="*/ 276346 w 1943872"/>
                <a:gd name="connsiteY20" fmla="*/ 2057400 h 2880959"/>
                <a:gd name="connsiteX21" fmla="*/ 78226 w 1943872"/>
                <a:gd name="connsiteY21" fmla="*/ 1996440 h 2880959"/>
                <a:gd name="connsiteX22" fmla="*/ 169666 w 1943872"/>
                <a:gd name="connsiteY22" fmla="*/ 1783080 h 2880959"/>
                <a:gd name="connsiteX23" fmla="*/ 2026 w 1943872"/>
                <a:gd name="connsiteY23" fmla="*/ 1661160 h 2880959"/>
                <a:gd name="connsiteX24" fmla="*/ 306826 w 1943872"/>
                <a:gd name="connsiteY24" fmla="*/ 1630680 h 2880959"/>
                <a:gd name="connsiteX25" fmla="*/ 78226 w 1943872"/>
                <a:gd name="connsiteY25" fmla="*/ 1280160 h 2880959"/>
                <a:gd name="connsiteX26" fmla="*/ 550666 w 1943872"/>
                <a:gd name="connsiteY26" fmla="*/ 1402080 h 2880959"/>
                <a:gd name="connsiteX27" fmla="*/ 520186 w 1943872"/>
                <a:gd name="connsiteY27" fmla="*/ 1417320 h 288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43872" h="2880959">
                  <a:moveTo>
                    <a:pt x="1236466" y="0"/>
                  </a:moveTo>
                  <a:cubicBezTo>
                    <a:pt x="1236466" y="3810"/>
                    <a:pt x="1236466" y="7620"/>
                    <a:pt x="1190746" y="30480"/>
                  </a:cubicBezTo>
                  <a:cubicBezTo>
                    <a:pt x="1145026" y="53340"/>
                    <a:pt x="969766" y="45720"/>
                    <a:pt x="962146" y="137160"/>
                  </a:cubicBezTo>
                  <a:cubicBezTo>
                    <a:pt x="954526" y="228600"/>
                    <a:pt x="1150106" y="472440"/>
                    <a:pt x="1145026" y="579120"/>
                  </a:cubicBezTo>
                  <a:cubicBezTo>
                    <a:pt x="1139946" y="685800"/>
                    <a:pt x="924046" y="711200"/>
                    <a:pt x="931666" y="777240"/>
                  </a:cubicBezTo>
                  <a:cubicBezTo>
                    <a:pt x="939286" y="843280"/>
                    <a:pt x="1172966" y="891540"/>
                    <a:pt x="1190746" y="975360"/>
                  </a:cubicBezTo>
                  <a:cubicBezTo>
                    <a:pt x="1208526" y="1059180"/>
                    <a:pt x="1028186" y="1181100"/>
                    <a:pt x="1038346" y="1280160"/>
                  </a:cubicBezTo>
                  <a:cubicBezTo>
                    <a:pt x="1048506" y="1379220"/>
                    <a:pt x="1241546" y="1496060"/>
                    <a:pt x="1251706" y="1569720"/>
                  </a:cubicBezTo>
                  <a:cubicBezTo>
                    <a:pt x="1261866" y="1643380"/>
                    <a:pt x="1071366" y="1635760"/>
                    <a:pt x="1099306" y="1722120"/>
                  </a:cubicBezTo>
                  <a:cubicBezTo>
                    <a:pt x="1127246" y="1808480"/>
                    <a:pt x="1383786" y="2006600"/>
                    <a:pt x="1419346" y="2087880"/>
                  </a:cubicBezTo>
                  <a:cubicBezTo>
                    <a:pt x="1454906" y="2169160"/>
                    <a:pt x="1246626" y="2176780"/>
                    <a:pt x="1312666" y="2209800"/>
                  </a:cubicBezTo>
                  <a:cubicBezTo>
                    <a:pt x="1378706" y="2242820"/>
                    <a:pt x="1747006" y="2232660"/>
                    <a:pt x="1815586" y="2286000"/>
                  </a:cubicBezTo>
                  <a:cubicBezTo>
                    <a:pt x="1884166" y="2339340"/>
                    <a:pt x="1703826" y="2448560"/>
                    <a:pt x="1724146" y="2529840"/>
                  </a:cubicBezTo>
                  <a:cubicBezTo>
                    <a:pt x="1744466" y="2611120"/>
                    <a:pt x="1985766" y="2748280"/>
                    <a:pt x="1937506" y="2773680"/>
                  </a:cubicBezTo>
                  <a:cubicBezTo>
                    <a:pt x="1889246" y="2799080"/>
                    <a:pt x="1541266" y="2664460"/>
                    <a:pt x="1434586" y="2682240"/>
                  </a:cubicBezTo>
                  <a:cubicBezTo>
                    <a:pt x="1327906" y="2700020"/>
                    <a:pt x="1348226" y="2893060"/>
                    <a:pt x="1297426" y="2880360"/>
                  </a:cubicBezTo>
                  <a:cubicBezTo>
                    <a:pt x="1246626" y="2867660"/>
                    <a:pt x="1226306" y="2628900"/>
                    <a:pt x="1129786" y="2606040"/>
                  </a:cubicBezTo>
                  <a:cubicBezTo>
                    <a:pt x="1033266" y="2583180"/>
                    <a:pt x="804666" y="2799080"/>
                    <a:pt x="718306" y="2743200"/>
                  </a:cubicBezTo>
                  <a:cubicBezTo>
                    <a:pt x="631946" y="2687320"/>
                    <a:pt x="687826" y="2334260"/>
                    <a:pt x="611626" y="2270760"/>
                  </a:cubicBezTo>
                  <a:cubicBezTo>
                    <a:pt x="535426" y="2207260"/>
                    <a:pt x="316986" y="2397760"/>
                    <a:pt x="261106" y="2362200"/>
                  </a:cubicBezTo>
                  <a:cubicBezTo>
                    <a:pt x="205226" y="2326640"/>
                    <a:pt x="306826" y="2118360"/>
                    <a:pt x="276346" y="2057400"/>
                  </a:cubicBezTo>
                  <a:cubicBezTo>
                    <a:pt x="245866" y="1996440"/>
                    <a:pt x="96006" y="2042160"/>
                    <a:pt x="78226" y="1996440"/>
                  </a:cubicBezTo>
                  <a:cubicBezTo>
                    <a:pt x="60446" y="1950720"/>
                    <a:pt x="182366" y="1838960"/>
                    <a:pt x="169666" y="1783080"/>
                  </a:cubicBezTo>
                  <a:cubicBezTo>
                    <a:pt x="156966" y="1727200"/>
                    <a:pt x="-20834" y="1686560"/>
                    <a:pt x="2026" y="1661160"/>
                  </a:cubicBezTo>
                  <a:cubicBezTo>
                    <a:pt x="24886" y="1635760"/>
                    <a:pt x="294126" y="1694180"/>
                    <a:pt x="306826" y="1630680"/>
                  </a:cubicBezTo>
                  <a:cubicBezTo>
                    <a:pt x="319526" y="1567180"/>
                    <a:pt x="37586" y="1318260"/>
                    <a:pt x="78226" y="1280160"/>
                  </a:cubicBezTo>
                  <a:cubicBezTo>
                    <a:pt x="118866" y="1242060"/>
                    <a:pt x="477006" y="1379220"/>
                    <a:pt x="550666" y="1402080"/>
                  </a:cubicBezTo>
                  <a:cubicBezTo>
                    <a:pt x="624326" y="1424940"/>
                    <a:pt x="520186" y="1417320"/>
                    <a:pt x="520186" y="1417320"/>
                  </a:cubicBezTo>
                </a:path>
              </a:pathLst>
            </a:cu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 flipH="1">
            <a:off x="457200" y="5486400"/>
            <a:ext cx="868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নিউক্লিয়াসের ভিতরে কুন্ডলী পাকানো সুতার ন্যায় যে অংশ দেখা যায় তাদের প্রতিটিকেই ক্রোমোজোম বলে।</a:t>
            </a:r>
            <a:endParaRPr lang="en-US" sz="2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35028" y="4688678"/>
            <a:ext cx="33826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</a:t>
            </a:r>
            <a:endParaRPr lang="en-US" sz="6600" b="1" cap="none" spc="0" dirty="0">
              <a:ln/>
              <a:solidFill>
                <a:srgbClr val="00B05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943768" y="1001458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9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84250" y="743250"/>
            <a:ext cx="1672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ক্রোমোনেমা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026357" y="2514600"/>
            <a:ext cx="2222043" cy="91440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92276" y="2315031"/>
            <a:ext cx="17187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সেন্ট্রোমিয়ার</a:t>
            </a:r>
            <a:endParaRPr lang="en-US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09800" y="381000"/>
            <a:ext cx="3048000" cy="4343400"/>
            <a:chOff x="4691894" y="2926080"/>
            <a:chExt cx="2074666" cy="3048000"/>
          </a:xfrm>
        </p:grpSpPr>
        <p:sp>
          <p:nvSpPr>
            <p:cNvPr id="15" name="Freeform 14"/>
            <p:cNvSpPr/>
            <p:nvPr/>
          </p:nvSpPr>
          <p:spPr>
            <a:xfrm>
              <a:off x="4709160" y="2941320"/>
              <a:ext cx="2057400" cy="3032760"/>
            </a:xfrm>
            <a:custGeom>
              <a:avLst/>
              <a:gdLst>
                <a:gd name="connsiteX0" fmla="*/ 1234440 w 2057400"/>
                <a:gd name="connsiteY0" fmla="*/ 0 h 3032760"/>
                <a:gd name="connsiteX1" fmla="*/ 1203960 w 2057400"/>
                <a:gd name="connsiteY1" fmla="*/ 457200 h 3032760"/>
                <a:gd name="connsiteX2" fmla="*/ 1188720 w 2057400"/>
                <a:gd name="connsiteY2" fmla="*/ 533400 h 3032760"/>
                <a:gd name="connsiteX3" fmla="*/ 1173480 w 2057400"/>
                <a:gd name="connsiteY3" fmla="*/ 624840 h 3032760"/>
                <a:gd name="connsiteX4" fmla="*/ 1158240 w 2057400"/>
                <a:gd name="connsiteY4" fmla="*/ 807720 h 3032760"/>
                <a:gd name="connsiteX5" fmla="*/ 1188720 w 2057400"/>
                <a:gd name="connsiteY5" fmla="*/ 1630680 h 3032760"/>
                <a:gd name="connsiteX6" fmla="*/ 1219200 w 2057400"/>
                <a:gd name="connsiteY6" fmla="*/ 1798320 h 3032760"/>
                <a:gd name="connsiteX7" fmla="*/ 1249680 w 2057400"/>
                <a:gd name="connsiteY7" fmla="*/ 1996440 h 3032760"/>
                <a:gd name="connsiteX8" fmla="*/ 1310640 w 2057400"/>
                <a:gd name="connsiteY8" fmla="*/ 2087880 h 3032760"/>
                <a:gd name="connsiteX9" fmla="*/ 1386840 w 2057400"/>
                <a:gd name="connsiteY9" fmla="*/ 2194560 h 3032760"/>
                <a:gd name="connsiteX10" fmla="*/ 1432560 w 2057400"/>
                <a:gd name="connsiteY10" fmla="*/ 2225040 h 3032760"/>
                <a:gd name="connsiteX11" fmla="*/ 1554480 w 2057400"/>
                <a:gd name="connsiteY11" fmla="*/ 2270760 h 3032760"/>
                <a:gd name="connsiteX12" fmla="*/ 1600200 w 2057400"/>
                <a:gd name="connsiteY12" fmla="*/ 2301240 h 3032760"/>
                <a:gd name="connsiteX13" fmla="*/ 1691640 w 2057400"/>
                <a:gd name="connsiteY13" fmla="*/ 2331720 h 3032760"/>
                <a:gd name="connsiteX14" fmla="*/ 1981200 w 2057400"/>
                <a:gd name="connsiteY14" fmla="*/ 2362200 h 3032760"/>
                <a:gd name="connsiteX15" fmla="*/ 2026920 w 2057400"/>
                <a:gd name="connsiteY15" fmla="*/ 2377440 h 3032760"/>
                <a:gd name="connsiteX16" fmla="*/ 2042160 w 2057400"/>
                <a:gd name="connsiteY16" fmla="*/ 2423160 h 3032760"/>
                <a:gd name="connsiteX17" fmla="*/ 2057400 w 2057400"/>
                <a:gd name="connsiteY17" fmla="*/ 2621280 h 3032760"/>
                <a:gd name="connsiteX18" fmla="*/ 2026920 w 2057400"/>
                <a:gd name="connsiteY18" fmla="*/ 2788920 h 3032760"/>
                <a:gd name="connsiteX19" fmla="*/ 1935480 w 2057400"/>
                <a:gd name="connsiteY19" fmla="*/ 2865120 h 3032760"/>
                <a:gd name="connsiteX20" fmla="*/ 1844040 w 2057400"/>
                <a:gd name="connsiteY20" fmla="*/ 2941320 h 3032760"/>
                <a:gd name="connsiteX21" fmla="*/ 1798320 w 2057400"/>
                <a:gd name="connsiteY21" fmla="*/ 2956560 h 3032760"/>
                <a:gd name="connsiteX22" fmla="*/ 1645920 w 2057400"/>
                <a:gd name="connsiteY22" fmla="*/ 3032760 h 3032760"/>
                <a:gd name="connsiteX23" fmla="*/ 1524000 w 2057400"/>
                <a:gd name="connsiteY23" fmla="*/ 3017520 h 3032760"/>
                <a:gd name="connsiteX24" fmla="*/ 1280160 w 2057400"/>
                <a:gd name="connsiteY24" fmla="*/ 3002280 h 3032760"/>
                <a:gd name="connsiteX25" fmla="*/ 1203960 w 2057400"/>
                <a:gd name="connsiteY25" fmla="*/ 2987040 h 3032760"/>
                <a:gd name="connsiteX26" fmla="*/ 975360 w 2057400"/>
                <a:gd name="connsiteY26" fmla="*/ 2956560 h 3032760"/>
                <a:gd name="connsiteX27" fmla="*/ 868680 w 2057400"/>
                <a:gd name="connsiteY27" fmla="*/ 2926080 h 3032760"/>
                <a:gd name="connsiteX28" fmla="*/ 807720 w 2057400"/>
                <a:gd name="connsiteY28" fmla="*/ 2895600 h 3032760"/>
                <a:gd name="connsiteX29" fmla="*/ 548640 w 2057400"/>
                <a:gd name="connsiteY29" fmla="*/ 2819400 h 3032760"/>
                <a:gd name="connsiteX30" fmla="*/ 487680 w 2057400"/>
                <a:gd name="connsiteY30" fmla="*/ 2788920 h 3032760"/>
                <a:gd name="connsiteX31" fmla="*/ 441960 w 2057400"/>
                <a:gd name="connsiteY31" fmla="*/ 2743200 h 3032760"/>
                <a:gd name="connsiteX32" fmla="*/ 396240 w 2057400"/>
                <a:gd name="connsiteY32" fmla="*/ 2712720 h 3032760"/>
                <a:gd name="connsiteX33" fmla="*/ 304800 w 2057400"/>
                <a:gd name="connsiteY33" fmla="*/ 2621280 h 3032760"/>
                <a:gd name="connsiteX34" fmla="*/ 259080 w 2057400"/>
                <a:gd name="connsiteY34" fmla="*/ 2529840 h 3032760"/>
                <a:gd name="connsiteX35" fmla="*/ 243840 w 2057400"/>
                <a:gd name="connsiteY35" fmla="*/ 2484120 h 3032760"/>
                <a:gd name="connsiteX36" fmla="*/ 198120 w 2057400"/>
                <a:gd name="connsiteY36" fmla="*/ 2423160 h 3032760"/>
                <a:gd name="connsiteX37" fmla="*/ 167640 w 2057400"/>
                <a:gd name="connsiteY37" fmla="*/ 2377440 h 3032760"/>
                <a:gd name="connsiteX38" fmla="*/ 121920 w 2057400"/>
                <a:gd name="connsiteY38" fmla="*/ 2255520 h 3032760"/>
                <a:gd name="connsiteX39" fmla="*/ 60960 w 2057400"/>
                <a:gd name="connsiteY39" fmla="*/ 2118360 h 3032760"/>
                <a:gd name="connsiteX40" fmla="*/ 15240 w 2057400"/>
                <a:gd name="connsiteY40" fmla="*/ 1920240 h 3032760"/>
                <a:gd name="connsiteX41" fmla="*/ 0 w 2057400"/>
                <a:gd name="connsiteY41" fmla="*/ 1874520 h 3032760"/>
                <a:gd name="connsiteX42" fmla="*/ 30480 w 2057400"/>
                <a:gd name="connsiteY42" fmla="*/ 1371600 h 3032760"/>
                <a:gd name="connsiteX43" fmla="*/ 45720 w 2057400"/>
                <a:gd name="connsiteY43" fmla="*/ 1295400 h 3032760"/>
                <a:gd name="connsiteX44" fmla="*/ 91440 w 2057400"/>
                <a:gd name="connsiteY44" fmla="*/ 1264920 h 3032760"/>
                <a:gd name="connsiteX45" fmla="*/ 182880 w 2057400"/>
                <a:gd name="connsiteY45" fmla="*/ 1234440 h 3032760"/>
                <a:gd name="connsiteX46" fmla="*/ 365760 w 2057400"/>
                <a:gd name="connsiteY46" fmla="*/ 1264920 h 3032760"/>
                <a:gd name="connsiteX47" fmla="*/ 411480 w 2057400"/>
                <a:gd name="connsiteY47" fmla="*/ 1295400 h 3032760"/>
                <a:gd name="connsiteX48" fmla="*/ 457200 w 2057400"/>
                <a:gd name="connsiteY48" fmla="*/ 1310640 h 3032760"/>
                <a:gd name="connsiteX49" fmla="*/ 548640 w 2057400"/>
                <a:gd name="connsiteY49" fmla="*/ 1371600 h 3032760"/>
                <a:gd name="connsiteX50" fmla="*/ 548640 w 2057400"/>
                <a:gd name="connsiteY50" fmla="*/ 1584960 h 3032760"/>
                <a:gd name="connsiteX51" fmla="*/ 457200 w 2057400"/>
                <a:gd name="connsiteY51" fmla="*/ 1645920 h 3032760"/>
                <a:gd name="connsiteX52" fmla="*/ 426720 w 2057400"/>
                <a:gd name="connsiteY52" fmla="*/ 1691640 h 3032760"/>
                <a:gd name="connsiteX53" fmla="*/ 198120 w 2057400"/>
                <a:gd name="connsiteY53" fmla="*/ 1752600 h 3032760"/>
                <a:gd name="connsiteX54" fmla="*/ 243840 w 2057400"/>
                <a:gd name="connsiteY54" fmla="*/ 2179320 h 3032760"/>
                <a:gd name="connsiteX55" fmla="*/ 289560 w 2057400"/>
                <a:gd name="connsiteY55" fmla="*/ 2209800 h 3032760"/>
                <a:gd name="connsiteX56" fmla="*/ 381000 w 2057400"/>
                <a:gd name="connsiteY56" fmla="*/ 2301240 h 3032760"/>
                <a:gd name="connsiteX57" fmla="*/ 426720 w 2057400"/>
                <a:gd name="connsiteY57" fmla="*/ 2316480 h 3032760"/>
                <a:gd name="connsiteX58" fmla="*/ 518160 w 2057400"/>
                <a:gd name="connsiteY58" fmla="*/ 2362200 h 3032760"/>
                <a:gd name="connsiteX59" fmla="*/ 670560 w 2057400"/>
                <a:gd name="connsiteY59" fmla="*/ 2407920 h 3032760"/>
                <a:gd name="connsiteX60" fmla="*/ 822960 w 2057400"/>
                <a:gd name="connsiteY60" fmla="*/ 2529840 h 3032760"/>
                <a:gd name="connsiteX61" fmla="*/ 868680 w 2057400"/>
                <a:gd name="connsiteY61" fmla="*/ 2560320 h 3032760"/>
                <a:gd name="connsiteX62" fmla="*/ 914400 w 2057400"/>
                <a:gd name="connsiteY62" fmla="*/ 2606040 h 3032760"/>
                <a:gd name="connsiteX63" fmla="*/ 1066800 w 2057400"/>
                <a:gd name="connsiteY63" fmla="*/ 2697480 h 3032760"/>
                <a:gd name="connsiteX64" fmla="*/ 1112520 w 2057400"/>
                <a:gd name="connsiteY64" fmla="*/ 2743200 h 3032760"/>
                <a:gd name="connsiteX65" fmla="*/ 1188720 w 2057400"/>
                <a:gd name="connsiteY65" fmla="*/ 2773680 h 3032760"/>
                <a:gd name="connsiteX66" fmla="*/ 1341120 w 2057400"/>
                <a:gd name="connsiteY66" fmla="*/ 2804160 h 3032760"/>
                <a:gd name="connsiteX67" fmla="*/ 1615440 w 2057400"/>
                <a:gd name="connsiteY67" fmla="*/ 2788920 h 3032760"/>
                <a:gd name="connsiteX68" fmla="*/ 1661160 w 2057400"/>
                <a:gd name="connsiteY68" fmla="*/ 2773680 h 3032760"/>
                <a:gd name="connsiteX69" fmla="*/ 1737360 w 2057400"/>
                <a:gd name="connsiteY69" fmla="*/ 2743200 h 3032760"/>
                <a:gd name="connsiteX70" fmla="*/ 1783080 w 2057400"/>
                <a:gd name="connsiteY70" fmla="*/ 2621280 h 3032760"/>
                <a:gd name="connsiteX71" fmla="*/ 1722120 w 2057400"/>
                <a:gd name="connsiteY71" fmla="*/ 2590800 h 3032760"/>
                <a:gd name="connsiteX72" fmla="*/ 1676400 w 2057400"/>
                <a:gd name="connsiteY72" fmla="*/ 2545080 h 3032760"/>
                <a:gd name="connsiteX73" fmla="*/ 1584960 w 2057400"/>
                <a:gd name="connsiteY73" fmla="*/ 2499360 h 3032760"/>
                <a:gd name="connsiteX74" fmla="*/ 1493520 w 2057400"/>
                <a:gd name="connsiteY74" fmla="*/ 2438400 h 3032760"/>
                <a:gd name="connsiteX75" fmla="*/ 1447800 w 2057400"/>
                <a:gd name="connsiteY75" fmla="*/ 2407920 h 3032760"/>
                <a:gd name="connsiteX76" fmla="*/ 1386840 w 2057400"/>
                <a:gd name="connsiteY76" fmla="*/ 2392680 h 3032760"/>
                <a:gd name="connsiteX77" fmla="*/ 1325880 w 2057400"/>
                <a:gd name="connsiteY77" fmla="*/ 2346960 h 3032760"/>
                <a:gd name="connsiteX78" fmla="*/ 1158240 w 2057400"/>
                <a:gd name="connsiteY78" fmla="*/ 2194560 h 3032760"/>
                <a:gd name="connsiteX79" fmla="*/ 1127760 w 2057400"/>
                <a:gd name="connsiteY79" fmla="*/ 2148840 h 3032760"/>
                <a:gd name="connsiteX80" fmla="*/ 1097280 w 2057400"/>
                <a:gd name="connsiteY80" fmla="*/ 2057400 h 3032760"/>
                <a:gd name="connsiteX81" fmla="*/ 1082040 w 2057400"/>
                <a:gd name="connsiteY81" fmla="*/ 1874520 h 3032760"/>
                <a:gd name="connsiteX82" fmla="*/ 1066800 w 2057400"/>
                <a:gd name="connsiteY82" fmla="*/ 1828800 h 3032760"/>
                <a:gd name="connsiteX83" fmla="*/ 1036320 w 2057400"/>
                <a:gd name="connsiteY83" fmla="*/ 1173480 h 3032760"/>
                <a:gd name="connsiteX84" fmla="*/ 1005840 w 2057400"/>
                <a:gd name="connsiteY84" fmla="*/ 1082040 h 3032760"/>
                <a:gd name="connsiteX85" fmla="*/ 960120 w 2057400"/>
                <a:gd name="connsiteY85" fmla="*/ 1005840 h 303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057400" h="3032760">
                  <a:moveTo>
                    <a:pt x="1234440" y="0"/>
                  </a:moveTo>
                  <a:cubicBezTo>
                    <a:pt x="1228408" y="108581"/>
                    <a:pt x="1218389" y="334556"/>
                    <a:pt x="1203960" y="457200"/>
                  </a:cubicBezTo>
                  <a:cubicBezTo>
                    <a:pt x="1200933" y="482926"/>
                    <a:pt x="1193354" y="507915"/>
                    <a:pt x="1188720" y="533400"/>
                  </a:cubicBezTo>
                  <a:cubicBezTo>
                    <a:pt x="1183192" y="563802"/>
                    <a:pt x="1176892" y="594129"/>
                    <a:pt x="1173480" y="624840"/>
                  </a:cubicBezTo>
                  <a:cubicBezTo>
                    <a:pt x="1166725" y="685637"/>
                    <a:pt x="1163320" y="746760"/>
                    <a:pt x="1158240" y="807720"/>
                  </a:cubicBezTo>
                  <a:cubicBezTo>
                    <a:pt x="1169062" y="1294727"/>
                    <a:pt x="1149323" y="1315508"/>
                    <a:pt x="1188720" y="1630680"/>
                  </a:cubicBezTo>
                  <a:cubicBezTo>
                    <a:pt x="1202372" y="1739893"/>
                    <a:pt x="1197901" y="1713125"/>
                    <a:pt x="1219200" y="1798320"/>
                  </a:cubicBezTo>
                  <a:cubicBezTo>
                    <a:pt x="1220189" y="1807220"/>
                    <a:pt x="1230825" y="1958730"/>
                    <a:pt x="1249680" y="1996440"/>
                  </a:cubicBezTo>
                  <a:cubicBezTo>
                    <a:pt x="1266063" y="2029205"/>
                    <a:pt x="1290320" y="2057400"/>
                    <a:pt x="1310640" y="2087880"/>
                  </a:cubicBezTo>
                  <a:cubicBezTo>
                    <a:pt x="1327947" y="2113840"/>
                    <a:pt x="1367937" y="2175657"/>
                    <a:pt x="1386840" y="2194560"/>
                  </a:cubicBezTo>
                  <a:cubicBezTo>
                    <a:pt x="1399792" y="2207512"/>
                    <a:pt x="1416657" y="2215953"/>
                    <a:pt x="1432560" y="2225040"/>
                  </a:cubicBezTo>
                  <a:cubicBezTo>
                    <a:pt x="1494544" y="2260460"/>
                    <a:pt x="1487807" y="2254092"/>
                    <a:pt x="1554480" y="2270760"/>
                  </a:cubicBezTo>
                  <a:cubicBezTo>
                    <a:pt x="1569720" y="2280920"/>
                    <a:pt x="1583462" y="2293801"/>
                    <a:pt x="1600200" y="2301240"/>
                  </a:cubicBezTo>
                  <a:cubicBezTo>
                    <a:pt x="1629560" y="2314289"/>
                    <a:pt x="1661160" y="2321560"/>
                    <a:pt x="1691640" y="2331720"/>
                  </a:cubicBezTo>
                  <a:cubicBezTo>
                    <a:pt x="1814619" y="2372713"/>
                    <a:pt x="1721327" y="2345958"/>
                    <a:pt x="1981200" y="2362200"/>
                  </a:cubicBezTo>
                  <a:cubicBezTo>
                    <a:pt x="1996440" y="2367280"/>
                    <a:pt x="2015561" y="2366081"/>
                    <a:pt x="2026920" y="2377440"/>
                  </a:cubicBezTo>
                  <a:cubicBezTo>
                    <a:pt x="2038279" y="2388799"/>
                    <a:pt x="2040167" y="2407220"/>
                    <a:pt x="2042160" y="2423160"/>
                  </a:cubicBezTo>
                  <a:cubicBezTo>
                    <a:pt x="2050375" y="2488884"/>
                    <a:pt x="2052320" y="2555240"/>
                    <a:pt x="2057400" y="2621280"/>
                  </a:cubicBezTo>
                  <a:cubicBezTo>
                    <a:pt x="2056754" y="2626449"/>
                    <a:pt x="2048606" y="2756391"/>
                    <a:pt x="2026920" y="2788920"/>
                  </a:cubicBezTo>
                  <a:cubicBezTo>
                    <a:pt x="1993527" y="2839009"/>
                    <a:pt x="1977650" y="2829978"/>
                    <a:pt x="1935480" y="2865120"/>
                  </a:cubicBezTo>
                  <a:cubicBezTo>
                    <a:pt x="1884923" y="2907251"/>
                    <a:pt x="1900797" y="2912941"/>
                    <a:pt x="1844040" y="2941320"/>
                  </a:cubicBezTo>
                  <a:cubicBezTo>
                    <a:pt x="1829672" y="2948504"/>
                    <a:pt x="1812363" y="2948758"/>
                    <a:pt x="1798320" y="2956560"/>
                  </a:cubicBezTo>
                  <a:cubicBezTo>
                    <a:pt x="1649864" y="3039035"/>
                    <a:pt x="1765054" y="3002976"/>
                    <a:pt x="1645920" y="3032760"/>
                  </a:cubicBezTo>
                  <a:cubicBezTo>
                    <a:pt x="1605280" y="3027680"/>
                    <a:pt x="1564815" y="3020921"/>
                    <a:pt x="1524000" y="3017520"/>
                  </a:cubicBezTo>
                  <a:cubicBezTo>
                    <a:pt x="1442843" y="3010757"/>
                    <a:pt x="1361232" y="3010001"/>
                    <a:pt x="1280160" y="3002280"/>
                  </a:cubicBezTo>
                  <a:cubicBezTo>
                    <a:pt x="1254374" y="2999824"/>
                    <a:pt x="1229636" y="2990463"/>
                    <a:pt x="1203960" y="2987040"/>
                  </a:cubicBezTo>
                  <a:cubicBezTo>
                    <a:pt x="1021184" y="2962670"/>
                    <a:pt x="1103957" y="2985137"/>
                    <a:pt x="975360" y="2956560"/>
                  </a:cubicBezTo>
                  <a:cubicBezTo>
                    <a:pt x="948590" y="2950611"/>
                    <a:pt x="896095" y="2937829"/>
                    <a:pt x="868680" y="2926080"/>
                  </a:cubicBezTo>
                  <a:cubicBezTo>
                    <a:pt x="847798" y="2917131"/>
                    <a:pt x="829273" y="2902784"/>
                    <a:pt x="807720" y="2895600"/>
                  </a:cubicBezTo>
                  <a:cubicBezTo>
                    <a:pt x="722322" y="2867134"/>
                    <a:pt x="629154" y="2859657"/>
                    <a:pt x="548640" y="2819400"/>
                  </a:cubicBezTo>
                  <a:cubicBezTo>
                    <a:pt x="528320" y="2809240"/>
                    <a:pt x="506167" y="2802125"/>
                    <a:pt x="487680" y="2788920"/>
                  </a:cubicBezTo>
                  <a:cubicBezTo>
                    <a:pt x="470142" y="2776393"/>
                    <a:pt x="458517" y="2756998"/>
                    <a:pt x="441960" y="2743200"/>
                  </a:cubicBezTo>
                  <a:cubicBezTo>
                    <a:pt x="427889" y="2731474"/>
                    <a:pt x="409192" y="2725672"/>
                    <a:pt x="396240" y="2712720"/>
                  </a:cubicBezTo>
                  <a:cubicBezTo>
                    <a:pt x="282821" y="2599301"/>
                    <a:pt x="412548" y="2693112"/>
                    <a:pt x="304800" y="2621280"/>
                  </a:cubicBezTo>
                  <a:cubicBezTo>
                    <a:pt x="266494" y="2506362"/>
                    <a:pt x="318166" y="2648013"/>
                    <a:pt x="259080" y="2529840"/>
                  </a:cubicBezTo>
                  <a:cubicBezTo>
                    <a:pt x="251896" y="2515472"/>
                    <a:pt x="251810" y="2498068"/>
                    <a:pt x="243840" y="2484120"/>
                  </a:cubicBezTo>
                  <a:cubicBezTo>
                    <a:pt x="231238" y="2462067"/>
                    <a:pt x="212883" y="2443829"/>
                    <a:pt x="198120" y="2423160"/>
                  </a:cubicBezTo>
                  <a:cubicBezTo>
                    <a:pt x="187474" y="2408255"/>
                    <a:pt x="177800" y="2392680"/>
                    <a:pt x="167640" y="2377440"/>
                  </a:cubicBezTo>
                  <a:cubicBezTo>
                    <a:pt x="131510" y="2196791"/>
                    <a:pt x="179000" y="2383950"/>
                    <a:pt x="121920" y="2255520"/>
                  </a:cubicBezTo>
                  <a:cubicBezTo>
                    <a:pt x="49376" y="2092296"/>
                    <a:pt x="129940" y="2221830"/>
                    <a:pt x="60960" y="2118360"/>
                  </a:cubicBezTo>
                  <a:cubicBezTo>
                    <a:pt x="41176" y="1979874"/>
                    <a:pt x="57079" y="2045758"/>
                    <a:pt x="15240" y="1920240"/>
                  </a:cubicBezTo>
                  <a:lnTo>
                    <a:pt x="0" y="1874520"/>
                  </a:lnTo>
                  <a:cubicBezTo>
                    <a:pt x="10377" y="1604705"/>
                    <a:pt x="-1756" y="1565017"/>
                    <a:pt x="30480" y="1371600"/>
                  </a:cubicBezTo>
                  <a:cubicBezTo>
                    <a:pt x="34738" y="1346049"/>
                    <a:pt x="32869" y="1317890"/>
                    <a:pt x="45720" y="1295400"/>
                  </a:cubicBezTo>
                  <a:cubicBezTo>
                    <a:pt x="54807" y="1279497"/>
                    <a:pt x="74702" y="1272359"/>
                    <a:pt x="91440" y="1264920"/>
                  </a:cubicBezTo>
                  <a:cubicBezTo>
                    <a:pt x="120800" y="1251871"/>
                    <a:pt x="182880" y="1234440"/>
                    <a:pt x="182880" y="1234440"/>
                  </a:cubicBezTo>
                  <a:cubicBezTo>
                    <a:pt x="226339" y="1239269"/>
                    <a:pt x="314697" y="1239388"/>
                    <a:pt x="365760" y="1264920"/>
                  </a:cubicBezTo>
                  <a:cubicBezTo>
                    <a:pt x="382143" y="1273111"/>
                    <a:pt x="395097" y="1287209"/>
                    <a:pt x="411480" y="1295400"/>
                  </a:cubicBezTo>
                  <a:cubicBezTo>
                    <a:pt x="425848" y="1302584"/>
                    <a:pt x="443157" y="1302838"/>
                    <a:pt x="457200" y="1310640"/>
                  </a:cubicBezTo>
                  <a:cubicBezTo>
                    <a:pt x="489222" y="1328430"/>
                    <a:pt x="548640" y="1371600"/>
                    <a:pt x="548640" y="1371600"/>
                  </a:cubicBezTo>
                  <a:cubicBezTo>
                    <a:pt x="573392" y="1445856"/>
                    <a:pt x="594086" y="1487576"/>
                    <a:pt x="548640" y="1584960"/>
                  </a:cubicBezTo>
                  <a:cubicBezTo>
                    <a:pt x="533149" y="1618156"/>
                    <a:pt x="457200" y="1645920"/>
                    <a:pt x="457200" y="1645920"/>
                  </a:cubicBezTo>
                  <a:cubicBezTo>
                    <a:pt x="447040" y="1661160"/>
                    <a:pt x="444489" y="1687198"/>
                    <a:pt x="426720" y="1691640"/>
                  </a:cubicBezTo>
                  <a:cubicBezTo>
                    <a:pt x="182441" y="1752710"/>
                    <a:pt x="239263" y="1629170"/>
                    <a:pt x="198120" y="1752600"/>
                  </a:cubicBezTo>
                  <a:cubicBezTo>
                    <a:pt x="199493" y="1786926"/>
                    <a:pt x="144961" y="2080441"/>
                    <a:pt x="243840" y="2179320"/>
                  </a:cubicBezTo>
                  <a:cubicBezTo>
                    <a:pt x="256792" y="2192272"/>
                    <a:pt x="274320" y="2199640"/>
                    <a:pt x="289560" y="2209800"/>
                  </a:cubicBezTo>
                  <a:cubicBezTo>
                    <a:pt x="323644" y="2260926"/>
                    <a:pt x="319928" y="2266342"/>
                    <a:pt x="381000" y="2301240"/>
                  </a:cubicBezTo>
                  <a:cubicBezTo>
                    <a:pt x="394948" y="2309210"/>
                    <a:pt x="412352" y="2309296"/>
                    <a:pt x="426720" y="2316480"/>
                  </a:cubicBezTo>
                  <a:cubicBezTo>
                    <a:pt x="515776" y="2361008"/>
                    <a:pt x="428779" y="2336663"/>
                    <a:pt x="518160" y="2362200"/>
                  </a:cubicBezTo>
                  <a:cubicBezTo>
                    <a:pt x="555432" y="2372849"/>
                    <a:pt x="643397" y="2389812"/>
                    <a:pt x="670560" y="2407920"/>
                  </a:cubicBezTo>
                  <a:cubicBezTo>
                    <a:pt x="868957" y="2540185"/>
                    <a:pt x="670950" y="2399545"/>
                    <a:pt x="822960" y="2529840"/>
                  </a:cubicBezTo>
                  <a:cubicBezTo>
                    <a:pt x="836867" y="2541760"/>
                    <a:pt x="854609" y="2548594"/>
                    <a:pt x="868680" y="2560320"/>
                  </a:cubicBezTo>
                  <a:cubicBezTo>
                    <a:pt x="885237" y="2574118"/>
                    <a:pt x="896862" y="2593513"/>
                    <a:pt x="914400" y="2606040"/>
                  </a:cubicBezTo>
                  <a:cubicBezTo>
                    <a:pt x="998582" y="2666170"/>
                    <a:pt x="971845" y="2602525"/>
                    <a:pt x="1066800" y="2697480"/>
                  </a:cubicBezTo>
                  <a:cubicBezTo>
                    <a:pt x="1082040" y="2712720"/>
                    <a:pt x="1094243" y="2731777"/>
                    <a:pt x="1112520" y="2743200"/>
                  </a:cubicBezTo>
                  <a:cubicBezTo>
                    <a:pt x="1135718" y="2757699"/>
                    <a:pt x="1163105" y="2764074"/>
                    <a:pt x="1188720" y="2773680"/>
                  </a:cubicBezTo>
                  <a:cubicBezTo>
                    <a:pt x="1254195" y="2798233"/>
                    <a:pt x="1250564" y="2791223"/>
                    <a:pt x="1341120" y="2804160"/>
                  </a:cubicBezTo>
                  <a:cubicBezTo>
                    <a:pt x="1432560" y="2799080"/>
                    <a:pt x="1524272" y="2797603"/>
                    <a:pt x="1615440" y="2788920"/>
                  </a:cubicBezTo>
                  <a:cubicBezTo>
                    <a:pt x="1631432" y="2787397"/>
                    <a:pt x="1646118" y="2779321"/>
                    <a:pt x="1661160" y="2773680"/>
                  </a:cubicBezTo>
                  <a:cubicBezTo>
                    <a:pt x="1686775" y="2764074"/>
                    <a:pt x="1711960" y="2753360"/>
                    <a:pt x="1737360" y="2743200"/>
                  </a:cubicBezTo>
                  <a:cubicBezTo>
                    <a:pt x="1756734" y="2714139"/>
                    <a:pt x="1800275" y="2661401"/>
                    <a:pt x="1783080" y="2621280"/>
                  </a:cubicBezTo>
                  <a:cubicBezTo>
                    <a:pt x="1774131" y="2600398"/>
                    <a:pt x="1740607" y="2604005"/>
                    <a:pt x="1722120" y="2590800"/>
                  </a:cubicBezTo>
                  <a:cubicBezTo>
                    <a:pt x="1704582" y="2578273"/>
                    <a:pt x="1692957" y="2558878"/>
                    <a:pt x="1676400" y="2545080"/>
                  </a:cubicBezTo>
                  <a:cubicBezTo>
                    <a:pt x="1595213" y="2477424"/>
                    <a:pt x="1667440" y="2545182"/>
                    <a:pt x="1584960" y="2499360"/>
                  </a:cubicBezTo>
                  <a:cubicBezTo>
                    <a:pt x="1552938" y="2481570"/>
                    <a:pt x="1524000" y="2458720"/>
                    <a:pt x="1493520" y="2438400"/>
                  </a:cubicBezTo>
                  <a:cubicBezTo>
                    <a:pt x="1478280" y="2428240"/>
                    <a:pt x="1465569" y="2412362"/>
                    <a:pt x="1447800" y="2407920"/>
                  </a:cubicBezTo>
                  <a:lnTo>
                    <a:pt x="1386840" y="2392680"/>
                  </a:lnTo>
                  <a:cubicBezTo>
                    <a:pt x="1366520" y="2377440"/>
                    <a:pt x="1346549" y="2361723"/>
                    <a:pt x="1325880" y="2346960"/>
                  </a:cubicBezTo>
                  <a:cubicBezTo>
                    <a:pt x="1254022" y="2295633"/>
                    <a:pt x="1225073" y="2294810"/>
                    <a:pt x="1158240" y="2194560"/>
                  </a:cubicBezTo>
                  <a:cubicBezTo>
                    <a:pt x="1148080" y="2179320"/>
                    <a:pt x="1135199" y="2165578"/>
                    <a:pt x="1127760" y="2148840"/>
                  </a:cubicBezTo>
                  <a:cubicBezTo>
                    <a:pt x="1114711" y="2119480"/>
                    <a:pt x="1097280" y="2057400"/>
                    <a:pt x="1097280" y="2057400"/>
                  </a:cubicBezTo>
                  <a:cubicBezTo>
                    <a:pt x="1092200" y="1996440"/>
                    <a:pt x="1090125" y="1935155"/>
                    <a:pt x="1082040" y="1874520"/>
                  </a:cubicBezTo>
                  <a:cubicBezTo>
                    <a:pt x="1079917" y="1858597"/>
                    <a:pt x="1068032" y="1844817"/>
                    <a:pt x="1066800" y="1828800"/>
                  </a:cubicBezTo>
                  <a:cubicBezTo>
                    <a:pt x="1065158" y="1807460"/>
                    <a:pt x="1041728" y="1220352"/>
                    <a:pt x="1036320" y="1173480"/>
                  </a:cubicBezTo>
                  <a:cubicBezTo>
                    <a:pt x="1032637" y="1141563"/>
                    <a:pt x="1028558" y="1104758"/>
                    <a:pt x="1005840" y="1082040"/>
                  </a:cubicBezTo>
                  <a:cubicBezTo>
                    <a:pt x="952936" y="1029136"/>
                    <a:pt x="960120" y="1057873"/>
                    <a:pt x="960120" y="1005840"/>
                  </a:cubicBez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62600" y="2926080"/>
              <a:ext cx="365760" cy="1051560"/>
            </a:xfrm>
            <a:custGeom>
              <a:avLst/>
              <a:gdLst>
                <a:gd name="connsiteX0" fmla="*/ 121920 w 365760"/>
                <a:gd name="connsiteY0" fmla="*/ 1051560 h 1051560"/>
                <a:gd name="connsiteX1" fmla="*/ 45720 w 365760"/>
                <a:gd name="connsiteY1" fmla="*/ 944880 h 1051560"/>
                <a:gd name="connsiteX2" fmla="*/ 0 w 365760"/>
                <a:gd name="connsiteY2" fmla="*/ 792480 h 1051560"/>
                <a:gd name="connsiteX3" fmla="*/ 60960 w 365760"/>
                <a:gd name="connsiteY3" fmla="*/ 762000 h 1051560"/>
                <a:gd name="connsiteX4" fmla="*/ 45720 w 365760"/>
                <a:gd name="connsiteY4" fmla="*/ 579120 h 1051560"/>
                <a:gd name="connsiteX5" fmla="*/ 60960 w 365760"/>
                <a:gd name="connsiteY5" fmla="*/ 289560 h 1051560"/>
                <a:gd name="connsiteX6" fmla="*/ 91440 w 365760"/>
                <a:gd name="connsiteY6" fmla="*/ 198120 h 1051560"/>
                <a:gd name="connsiteX7" fmla="*/ 106680 w 365760"/>
                <a:gd name="connsiteY7" fmla="*/ 152400 h 1051560"/>
                <a:gd name="connsiteX8" fmla="*/ 152400 w 365760"/>
                <a:gd name="connsiteY8" fmla="*/ 60960 h 1051560"/>
                <a:gd name="connsiteX9" fmla="*/ 243840 w 365760"/>
                <a:gd name="connsiteY9" fmla="*/ 0 h 1051560"/>
                <a:gd name="connsiteX10" fmla="*/ 365760 w 365760"/>
                <a:gd name="connsiteY10" fmla="*/ 15240 h 105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5760" h="1051560">
                  <a:moveTo>
                    <a:pt x="121920" y="1051560"/>
                  </a:moveTo>
                  <a:cubicBezTo>
                    <a:pt x="96520" y="1016000"/>
                    <a:pt x="66438" y="983356"/>
                    <a:pt x="45720" y="944880"/>
                  </a:cubicBezTo>
                  <a:cubicBezTo>
                    <a:pt x="28405" y="912724"/>
                    <a:pt x="10132" y="833007"/>
                    <a:pt x="0" y="792480"/>
                  </a:cubicBezTo>
                  <a:cubicBezTo>
                    <a:pt x="20320" y="782320"/>
                    <a:pt x="56200" y="784214"/>
                    <a:pt x="60960" y="762000"/>
                  </a:cubicBezTo>
                  <a:cubicBezTo>
                    <a:pt x="73777" y="702187"/>
                    <a:pt x="45720" y="640291"/>
                    <a:pt x="45720" y="579120"/>
                  </a:cubicBezTo>
                  <a:cubicBezTo>
                    <a:pt x="45720" y="482466"/>
                    <a:pt x="49444" y="385525"/>
                    <a:pt x="60960" y="289560"/>
                  </a:cubicBezTo>
                  <a:cubicBezTo>
                    <a:pt x="64788" y="257660"/>
                    <a:pt x="81280" y="228600"/>
                    <a:pt x="91440" y="198120"/>
                  </a:cubicBezTo>
                  <a:lnTo>
                    <a:pt x="106680" y="152400"/>
                  </a:lnTo>
                  <a:cubicBezTo>
                    <a:pt x="117551" y="119787"/>
                    <a:pt x="124595" y="85290"/>
                    <a:pt x="152400" y="60960"/>
                  </a:cubicBezTo>
                  <a:cubicBezTo>
                    <a:pt x="179969" y="36837"/>
                    <a:pt x="243840" y="0"/>
                    <a:pt x="243840" y="0"/>
                  </a:cubicBezTo>
                  <a:lnTo>
                    <a:pt x="365760" y="15240"/>
                  </a:lnTo>
                </a:path>
              </a:pathLst>
            </a:cu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691894" y="3048000"/>
              <a:ext cx="1943872" cy="2880959"/>
            </a:xfrm>
            <a:custGeom>
              <a:avLst/>
              <a:gdLst>
                <a:gd name="connsiteX0" fmla="*/ 1236466 w 1943872"/>
                <a:gd name="connsiteY0" fmla="*/ 0 h 2880959"/>
                <a:gd name="connsiteX1" fmla="*/ 1190746 w 1943872"/>
                <a:gd name="connsiteY1" fmla="*/ 30480 h 2880959"/>
                <a:gd name="connsiteX2" fmla="*/ 962146 w 1943872"/>
                <a:gd name="connsiteY2" fmla="*/ 137160 h 2880959"/>
                <a:gd name="connsiteX3" fmla="*/ 1145026 w 1943872"/>
                <a:gd name="connsiteY3" fmla="*/ 579120 h 2880959"/>
                <a:gd name="connsiteX4" fmla="*/ 931666 w 1943872"/>
                <a:gd name="connsiteY4" fmla="*/ 777240 h 2880959"/>
                <a:gd name="connsiteX5" fmla="*/ 1190746 w 1943872"/>
                <a:gd name="connsiteY5" fmla="*/ 975360 h 2880959"/>
                <a:gd name="connsiteX6" fmla="*/ 1038346 w 1943872"/>
                <a:gd name="connsiteY6" fmla="*/ 1280160 h 2880959"/>
                <a:gd name="connsiteX7" fmla="*/ 1251706 w 1943872"/>
                <a:gd name="connsiteY7" fmla="*/ 1569720 h 2880959"/>
                <a:gd name="connsiteX8" fmla="*/ 1099306 w 1943872"/>
                <a:gd name="connsiteY8" fmla="*/ 1722120 h 2880959"/>
                <a:gd name="connsiteX9" fmla="*/ 1419346 w 1943872"/>
                <a:gd name="connsiteY9" fmla="*/ 2087880 h 2880959"/>
                <a:gd name="connsiteX10" fmla="*/ 1312666 w 1943872"/>
                <a:gd name="connsiteY10" fmla="*/ 2209800 h 2880959"/>
                <a:gd name="connsiteX11" fmla="*/ 1815586 w 1943872"/>
                <a:gd name="connsiteY11" fmla="*/ 2286000 h 2880959"/>
                <a:gd name="connsiteX12" fmla="*/ 1724146 w 1943872"/>
                <a:gd name="connsiteY12" fmla="*/ 2529840 h 2880959"/>
                <a:gd name="connsiteX13" fmla="*/ 1937506 w 1943872"/>
                <a:gd name="connsiteY13" fmla="*/ 2773680 h 2880959"/>
                <a:gd name="connsiteX14" fmla="*/ 1434586 w 1943872"/>
                <a:gd name="connsiteY14" fmla="*/ 2682240 h 2880959"/>
                <a:gd name="connsiteX15" fmla="*/ 1297426 w 1943872"/>
                <a:gd name="connsiteY15" fmla="*/ 2880360 h 2880959"/>
                <a:gd name="connsiteX16" fmla="*/ 1129786 w 1943872"/>
                <a:gd name="connsiteY16" fmla="*/ 2606040 h 2880959"/>
                <a:gd name="connsiteX17" fmla="*/ 718306 w 1943872"/>
                <a:gd name="connsiteY17" fmla="*/ 2743200 h 2880959"/>
                <a:gd name="connsiteX18" fmla="*/ 611626 w 1943872"/>
                <a:gd name="connsiteY18" fmla="*/ 2270760 h 2880959"/>
                <a:gd name="connsiteX19" fmla="*/ 261106 w 1943872"/>
                <a:gd name="connsiteY19" fmla="*/ 2362200 h 2880959"/>
                <a:gd name="connsiteX20" fmla="*/ 276346 w 1943872"/>
                <a:gd name="connsiteY20" fmla="*/ 2057400 h 2880959"/>
                <a:gd name="connsiteX21" fmla="*/ 78226 w 1943872"/>
                <a:gd name="connsiteY21" fmla="*/ 1996440 h 2880959"/>
                <a:gd name="connsiteX22" fmla="*/ 169666 w 1943872"/>
                <a:gd name="connsiteY22" fmla="*/ 1783080 h 2880959"/>
                <a:gd name="connsiteX23" fmla="*/ 2026 w 1943872"/>
                <a:gd name="connsiteY23" fmla="*/ 1661160 h 2880959"/>
                <a:gd name="connsiteX24" fmla="*/ 306826 w 1943872"/>
                <a:gd name="connsiteY24" fmla="*/ 1630680 h 2880959"/>
                <a:gd name="connsiteX25" fmla="*/ 78226 w 1943872"/>
                <a:gd name="connsiteY25" fmla="*/ 1280160 h 2880959"/>
                <a:gd name="connsiteX26" fmla="*/ 550666 w 1943872"/>
                <a:gd name="connsiteY26" fmla="*/ 1402080 h 2880959"/>
                <a:gd name="connsiteX27" fmla="*/ 520186 w 1943872"/>
                <a:gd name="connsiteY27" fmla="*/ 1417320 h 288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43872" h="2880959">
                  <a:moveTo>
                    <a:pt x="1236466" y="0"/>
                  </a:moveTo>
                  <a:cubicBezTo>
                    <a:pt x="1236466" y="3810"/>
                    <a:pt x="1236466" y="7620"/>
                    <a:pt x="1190746" y="30480"/>
                  </a:cubicBezTo>
                  <a:cubicBezTo>
                    <a:pt x="1145026" y="53340"/>
                    <a:pt x="969766" y="45720"/>
                    <a:pt x="962146" y="137160"/>
                  </a:cubicBezTo>
                  <a:cubicBezTo>
                    <a:pt x="954526" y="228600"/>
                    <a:pt x="1150106" y="472440"/>
                    <a:pt x="1145026" y="579120"/>
                  </a:cubicBezTo>
                  <a:cubicBezTo>
                    <a:pt x="1139946" y="685800"/>
                    <a:pt x="924046" y="711200"/>
                    <a:pt x="931666" y="777240"/>
                  </a:cubicBezTo>
                  <a:cubicBezTo>
                    <a:pt x="939286" y="843280"/>
                    <a:pt x="1172966" y="891540"/>
                    <a:pt x="1190746" y="975360"/>
                  </a:cubicBezTo>
                  <a:cubicBezTo>
                    <a:pt x="1208526" y="1059180"/>
                    <a:pt x="1028186" y="1181100"/>
                    <a:pt x="1038346" y="1280160"/>
                  </a:cubicBezTo>
                  <a:cubicBezTo>
                    <a:pt x="1048506" y="1379220"/>
                    <a:pt x="1241546" y="1496060"/>
                    <a:pt x="1251706" y="1569720"/>
                  </a:cubicBezTo>
                  <a:cubicBezTo>
                    <a:pt x="1261866" y="1643380"/>
                    <a:pt x="1071366" y="1635760"/>
                    <a:pt x="1099306" y="1722120"/>
                  </a:cubicBezTo>
                  <a:cubicBezTo>
                    <a:pt x="1127246" y="1808480"/>
                    <a:pt x="1383786" y="2006600"/>
                    <a:pt x="1419346" y="2087880"/>
                  </a:cubicBezTo>
                  <a:cubicBezTo>
                    <a:pt x="1454906" y="2169160"/>
                    <a:pt x="1246626" y="2176780"/>
                    <a:pt x="1312666" y="2209800"/>
                  </a:cubicBezTo>
                  <a:cubicBezTo>
                    <a:pt x="1378706" y="2242820"/>
                    <a:pt x="1747006" y="2232660"/>
                    <a:pt x="1815586" y="2286000"/>
                  </a:cubicBezTo>
                  <a:cubicBezTo>
                    <a:pt x="1884166" y="2339340"/>
                    <a:pt x="1703826" y="2448560"/>
                    <a:pt x="1724146" y="2529840"/>
                  </a:cubicBezTo>
                  <a:cubicBezTo>
                    <a:pt x="1744466" y="2611120"/>
                    <a:pt x="1985766" y="2748280"/>
                    <a:pt x="1937506" y="2773680"/>
                  </a:cubicBezTo>
                  <a:cubicBezTo>
                    <a:pt x="1889246" y="2799080"/>
                    <a:pt x="1541266" y="2664460"/>
                    <a:pt x="1434586" y="2682240"/>
                  </a:cubicBezTo>
                  <a:cubicBezTo>
                    <a:pt x="1327906" y="2700020"/>
                    <a:pt x="1348226" y="2893060"/>
                    <a:pt x="1297426" y="2880360"/>
                  </a:cubicBezTo>
                  <a:cubicBezTo>
                    <a:pt x="1246626" y="2867660"/>
                    <a:pt x="1226306" y="2628900"/>
                    <a:pt x="1129786" y="2606040"/>
                  </a:cubicBezTo>
                  <a:cubicBezTo>
                    <a:pt x="1033266" y="2583180"/>
                    <a:pt x="804666" y="2799080"/>
                    <a:pt x="718306" y="2743200"/>
                  </a:cubicBezTo>
                  <a:cubicBezTo>
                    <a:pt x="631946" y="2687320"/>
                    <a:pt x="687826" y="2334260"/>
                    <a:pt x="611626" y="2270760"/>
                  </a:cubicBezTo>
                  <a:cubicBezTo>
                    <a:pt x="535426" y="2207260"/>
                    <a:pt x="316986" y="2397760"/>
                    <a:pt x="261106" y="2362200"/>
                  </a:cubicBezTo>
                  <a:cubicBezTo>
                    <a:pt x="205226" y="2326640"/>
                    <a:pt x="306826" y="2118360"/>
                    <a:pt x="276346" y="2057400"/>
                  </a:cubicBezTo>
                  <a:cubicBezTo>
                    <a:pt x="245866" y="1996440"/>
                    <a:pt x="96006" y="2042160"/>
                    <a:pt x="78226" y="1996440"/>
                  </a:cubicBezTo>
                  <a:cubicBezTo>
                    <a:pt x="60446" y="1950720"/>
                    <a:pt x="182366" y="1838960"/>
                    <a:pt x="169666" y="1783080"/>
                  </a:cubicBezTo>
                  <a:cubicBezTo>
                    <a:pt x="156966" y="1727200"/>
                    <a:pt x="-20834" y="1686560"/>
                    <a:pt x="2026" y="1661160"/>
                  </a:cubicBezTo>
                  <a:cubicBezTo>
                    <a:pt x="24886" y="1635760"/>
                    <a:pt x="294126" y="1694180"/>
                    <a:pt x="306826" y="1630680"/>
                  </a:cubicBezTo>
                  <a:cubicBezTo>
                    <a:pt x="319526" y="1567180"/>
                    <a:pt x="37586" y="1318260"/>
                    <a:pt x="78226" y="1280160"/>
                  </a:cubicBezTo>
                  <a:cubicBezTo>
                    <a:pt x="118866" y="1242060"/>
                    <a:pt x="477006" y="1379220"/>
                    <a:pt x="550666" y="1402080"/>
                  </a:cubicBezTo>
                  <a:cubicBezTo>
                    <a:pt x="624326" y="1424940"/>
                    <a:pt x="520186" y="1417320"/>
                    <a:pt x="520186" y="1417320"/>
                  </a:cubicBezTo>
                </a:path>
              </a:pathLst>
            </a:cu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9" name="Straight Arrow Connector 18"/>
          <p:cNvCxnSpPr>
            <a:endCxn id="20" idx="1"/>
          </p:cNvCxnSpPr>
          <p:nvPr/>
        </p:nvCxnSpPr>
        <p:spPr>
          <a:xfrm>
            <a:off x="5105400" y="3962400"/>
            <a:ext cx="1430245" cy="107722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35645" y="3777734"/>
            <a:ext cx="651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ধাত্র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335028" y="5257800"/>
            <a:ext cx="33826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</a:t>
            </a:r>
            <a:endParaRPr lang="en-US" sz="6600" b="1" cap="none" spc="0" dirty="0">
              <a:ln/>
              <a:solidFill>
                <a:srgbClr val="00B05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" name="Straight Arrow Connector 1"/>
          <p:cNvCxnSpPr>
            <a:endCxn id="3" idx="1"/>
          </p:cNvCxnSpPr>
          <p:nvPr/>
        </p:nvCxnSpPr>
        <p:spPr>
          <a:xfrm flipV="1">
            <a:off x="3810000" y="1035638"/>
            <a:ext cx="2074250" cy="640762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611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1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63841"/>
            <a:ext cx="3200400" cy="4238368"/>
          </a:xfrm>
          <a:prstGeom prst="rect">
            <a:avLst/>
          </a:prstGeom>
        </p:spPr>
      </p:pic>
      <p:sp>
        <p:nvSpPr>
          <p:cNvPr id="10" name="Cloud Callout 9"/>
          <p:cNvSpPr/>
          <p:nvPr/>
        </p:nvSpPr>
        <p:spPr>
          <a:xfrm>
            <a:off x="2109787" y="0"/>
            <a:ext cx="1905000" cy="1295400"/>
          </a:xfrm>
          <a:prstGeom prst="cloudCallout">
            <a:avLst>
              <a:gd name="adj1" fmla="val -68489"/>
              <a:gd name="adj2" fmla="val 7723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50"/>
                </a:solidFill>
              </a:rPr>
              <a:t>??</a:t>
            </a:r>
            <a:endParaRPr lang="en-US" dirty="0" smtClean="0">
              <a:solidFill>
                <a:srgbClr val="00B05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819400" y="2883025"/>
            <a:ext cx="1890713" cy="6522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২৩ জোড়া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32105" y="1453986"/>
            <a:ext cx="6627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দেহে কয় জোড়া ক্রোমোজোম আছে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1084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57200"/>
            <a:ext cx="8991600" cy="50292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Oval 18"/>
          <p:cNvSpPr/>
          <p:nvPr/>
        </p:nvSpPr>
        <p:spPr>
          <a:xfrm>
            <a:off x="304800" y="892969"/>
            <a:ext cx="4343399" cy="434339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876800" y="1007268"/>
            <a:ext cx="4229100" cy="42291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27200"/>
          <a:stretch/>
        </p:blipFill>
        <p:spPr>
          <a:xfrm rot="159316">
            <a:off x="1604057" y="1425977"/>
            <a:ext cx="1449776" cy="326369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5" r="7758" b="2439"/>
          <a:stretch/>
        </p:blipFill>
        <p:spPr>
          <a:xfrm>
            <a:off x="5772150" y="1597818"/>
            <a:ext cx="2438400" cy="30480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479175" y="5729612"/>
            <a:ext cx="433804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সেক্স ক্রোমোজোম</a:t>
            </a:r>
            <a:endParaRPr lang="en-US" sz="60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9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6019800" y="447199"/>
            <a:ext cx="2819400" cy="12762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1000" y="447198"/>
            <a:ext cx="3200400" cy="1238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55803" y="528935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82475" y="580429"/>
            <a:ext cx="614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Y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00800" y="762000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696200" y="762000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800600"/>
            <a:ext cx="952500" cy="1133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674" y="4567237"/>
            <a:ext cx="747075" cy="142623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762000" y="533400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1818561"/>
            <a:ext cx="1206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84512" y="1849636"/>
            <a:ext cx="162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মাতা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88672" y="584894"/>
            <a:ext cx="6142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Y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00800" y="762000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96200" y="762000"/>
            <a:ext cx="6559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B0F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X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193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4.44444E-6 L 0.27327 0.42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63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-0.27413 0.388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15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-0.00069 L -0.2 0.3993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69" y="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872 0.42593 L -4.72222E-6 -1.85185E-6 " pathEditMode="relative" rAng="0" ptsTypes="AA">
                                      <p:cBhvr>
                                        <p:cTn id="18" dur="2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44" y="-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" r="6123" b="13508"/>
          <a:stretch/>
        </p:blipFill>
        <p:spPr>
          <a:xfrm>
            <a:off x="2514600" y="3733800"/>
            <a:ext cx="4419600" cy="27431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820189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7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77" b="7914"/>
          <a:stretch/>
        </p:blipFill>
        <p:spPr>
          <a:xfrm>
            <a:off x="1752600" y="938892"/>
            <a:ext cx="3434255" cy="3556907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540570" y="2793598"/>
            <a:ext cx="2743200" cy="381000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150788" y="1161098"/>
            <a:ext cx="481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327210" y="2660932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</a:rPr>
              <a:t>B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16022"/>
            <a:ext cx="90811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১। উপরের চিত্রের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এর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 কি ?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BD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২।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এর মধ্যে কোনটি লিঙ্গ নির্ধারণে অধিক গুরুত্বপূর্ণ বিশ্লেষণ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43200" y="-11179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540570" y="1524000"/>
            <a:ext cx="2743200" cy="76200"/>
          </a:xfrm>
          <a:prstGeom prst="straightConnector1">
            <a:avLst/>
          </a:prstGeom>
          <a:ln w="698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81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52400"/>
            <a:ext cx="8305800" cy="6477000"/>
          </a:xfrm>
          <a:prstGeom prst="roundRect">
            <a:avLst/>
          </a:prstGeom>
          <a:ln>
            <a:prstDash val="lg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bn-BD" sz="60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60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।অটোজোম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উদ্ভিদ বা প্রাণি কোষে কয় জোড়া ক্রোমোজোম থাকে 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ক্রোমানেমা শব্দের বহুবচন শব্দটি কি ?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ক্রোমোজোম দেখতে কি রকম 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9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838200"/>
            <a:ext cx="419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286000"/>
            <a:ext cx="83471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 হোক বা মেয়ে হোক পিতাই দায়ী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পাঠ্যপুস্তকের আলোকে ব্যাখ্যা কর।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86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8600"/>
            <a:ext cx="867416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8000" b="1" cap="none" spc="0" dirty="0" smtClean="0">
                <a:ln/>
                <a:solidFill>
                  <a:srgbClr val="FF000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 ও ধন্যবাদ</a:t>
            </a:r>
            <a:endParaRPr lang="en-US" sz="8000" b="1" cap="none" spc="0" dirty="0">
              <a:ln/>
              <a:solidFill>
                <a:srgbClr val="FF000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495800"/>
            <a:ext cx="1562100" cy="2143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549410"/>
            <a:ext cx="3657600" cy="309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63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78958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626</TotalTime>
  <Words>269</Words>
  <Application>Microsoft Office PowerPoint</Application>
  <PresentationFormat>On-screen Show (4:3)</PresentationFormat>
  <Paragraphs>72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Century Gothic</vt:lpstr>
      <vt:lpstr>NikoshBAN</vt:lpstr>
      <vt:lpstr>Times New Roman</vt:lpstr>
      <vt:lpstr>Vrinda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PANGKAJ</dc:creator>
  <cp:lastModifiedBy>User</cp:lastModifiedBy>
  <cp:revision>99</cp:revision>
  <dcterms:created xsi:type="dcterms:W3CDTF">2006-08-16T00:00:00Z</dcterms:created>
  <dcterms:modified xsi:type="dcterms:W3CDTF">2014-01-21T09:37:17Z</dcterms:modified>
</cp:coreProperties>
</file>